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1064" r:id="rId3"/>
    <p:sldId id="260" r:id="rId4"/>
    <p:sldId id="258" r:id="rId5"/>
    <p:sldId id="274" r:id="rId6"/>
    <p:sldId id="1069" r:id="rId7"/>
    <p:sldId id="276" r:id="rId8"/>
    <p:sldId id="1062" r:id="rId9"/>
    <p:sldId id="259" r:id="rId10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BCC9"/>
    <a:srgbClr val="76C82C"/>
    <a:srgbClr val="ECB400"/>
    <a:srgbClr val="203864"/>
    <a:srgbClr val="D9D9D9"/>
    <a:srgbClr val="2E508E"/>
    <a:srgbClr val="FFCE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309" autoAdjust="0"/>
    <p:restoredTop sz="93837" autoAdjust="0"/>
  </p:normalViewPr>
  <p:slideViewPr>
    <p:cSldViewPr snapToGrid="0">
      <p:cViewPr varScale="1">
        <p:scale>
          <a:sx n="74" d="100"/>
          <a:sy n="74" d="100"/>
        </p:scale>
        <p:origin x="2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5953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Oval 1">
            <a:extLst>
              <a:ext uri="{FF2B5EF4-FFF2-40B4-BE49-F238E27FC236}">
                <a16:creationId xmlns:a16="http://schemas.microsoft.com/office/drawing/2014/main" xmlns="" id="{770E6CE0-0637-231E-59A5-F7DD99EF68EB}"/>
              </a:ext>
            </a:extLst>
          </p:cNvPr>
          <p:cNvSpPr/>
          <p:nvPr userDrawn="1"/>
        </p:nvSpPr>
        <p:spPr>
          <a:xfrm rot="12500177">
            <a:off x="5576888" y="1292225"/>
            <a:ext cx="2733675" cy="2730500"/>
          </a:xfrm>
          <a:prstGeom prst="wedgeEllipseCallout">
            <a:avLst>
              <a:gd name="adj1" fmla="val -20668"/>
              <a:gd name="adj2" fmla="val 62807"/>
            </a:avLst>
          </a:prstGeom>
          <a:solidFill>
            <a:schemeClr val="bg1"/>
          </a:solidFill>
          <a:ln w="28575">
            <a:noFill/>
          </a:ln>
          <a:effectLst>
            <a:outerShdw blurRad="127000" dist="38100" dir="2700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/>
          </a:p>
        </p:txBody>
      </p:sp>
      <p:sp>
        <p:nvSpPr>
          <p:cNvPr id="3" name="Speech Bubble: Oval 2">
            <a:extLst>
              <a:ext uri="{FF2B5EF4-FFF2-40B4-BE49-F238E27FC236}">
                <a16:creationId xmlns:a16="http://schemas.microsoft.com/office/drawing/2014/main" xmlns="" id="{E86452CE-7182-2CAE-CCE6-ED29A227CB22}"/>
              </a:ext>
            </a:extLst>
          </p:cNvPr>
          <p:cNvSpPr/>
          <p:nvPr userDrawn="1"/>
        </p:nvSpPr>
        <p:spPr>
          <a:xfrm rot="3045066">
            <a:off x="8358187" y="2835276"/>
            <a:ext cx="2733675" cy="2730500"/>
          </a:xfrm>
          <a:prstGeom prst="wedgeEllipseCallout">
            <a:avLst>
              <a:gd name="adj1" fmla="val -20668"/>
              <a:gd name="adj2" fmla="val 62807"/>
            </a:avLst>
          </a:prstGeom>
          <a:solidFill>
            <a:schemeClr val="bg1"/>
          </a:solidFill>
          <a:ln w="28575">
            <a:noFill/>
          </a:ln>
          <a:effectLst>
            <a:outerShdw blurRad="127000" dist="38100" dir="2700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6A2CAA96-7A8C-410F-83FD-6266FAE21E8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886449" y="1600199"/>
            <a:ext cx="2114550" cy="2114550"/>
          </a:xfrm>
          <a:custGeom>
            <a:avLst/>
            <a:gdLst>
              <a:gd name="connsiteX0" fmla="*/ 1057275 w 2114550"/>
              <a:gd name="connsiteY0" fmla="*/ 0 h 2114550"/>
              <a:gd name="connsiteX1" fmla="*/ 2114550 w 2114550"/>
              <a:gd name="connsiteY1" fmla="*/ 1057275 h 2114550"/>
              <a:gd name="connsiteX2" fmla="*/ 1057275 w 2114550"/>
              <a:gd name="connsiteY2" fmla="*/ 2114550 h 2114550"/>
              <a:gd name="connsiteX3" fmla="*/ 0 w 2114550"/>
              <a:gd name="connsiteY3" fmla="*/ 1057275 h 2114550"/>
              <a:gd name="connsiteX4" fmla="*/ 1057275 w 2114550"/>
              <a:gd name="connsiteY4" fmla="*/ 0 h 211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4550" h="2114550">
                <a:moveTo>
                  <a:pt x="1057275" y="0"/>
                </a:moveTo>
                <a:cubicBezTo>
                  <a:pt x="1641192" y="0"/>
                  <a:pt x="2114550" y="473358"/>
                  <a:pt x="2114550" y="1057275"/>
                </a:cubicBezTo>
                <a:cubicBezTo>
                  <a:pt x="2114550" y="1641192"/>
                  <a:pt x="1641192" y="2114550"/>
                  <a:pt x="1057275" y="2114550"/>
                </a:cubicBezTo>
                <a:cubicBezTo>
                  <a:pt x="473358" y="2114550"/>
                  <a:pt x="0" y="1641192"/>
                  <a:pt x="0" y="1057275"/>
                </a:cubicBezTo>
                <a:cubicBezTo>
                  <a:pt x="0" y="473358"/>
                  <a:pt x="473358" y="0"/>
                  <a:pt x="1057275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rtlCol="0">
            <a:noAutofit/>
          </a:bodyPr>
          <a:lstStyle>
            <a:lvl1pPr>
              <a:defRPr sz="1600"/>
            </a:lvl1pPr>
          </a:lstStyle>
          <a:p>
            <a:pPr lvl="0"/>
            <a:endParaRPr lang="en-ID" noProof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8CFAE8B7-6608-4FC6-B42A-17171C8D887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667472" y="3142972"/>
            <a:ext cx="2115105" cy="2115104"/>
          </a:xfrm>
          <a:custGeom>
            <a:avLst/>
            <a:gdLst>
              <a:gd name="connsiteX0" fmla="*/ 1048574 w 2115105"/>
              <a:gd name="connsiteY0" fmla="*/ 42 h 2115104"/>
              <a:gd name="connsiteX1" fmla="*/ 1460702 w 2115105"/>
              <a:gd name="connsiteY1" fmla="*/ 80157 h 2115104"/>
              <a:gd name="connsiteX2" fmla="*/ 2034948 w 2115105"/>
              <a:gd name="connsiteY2" fmla="*/ 1460701 h 2115104"/>
              <a:gd name="connsiteX3" fmla="*/ 654404 w 2115105"/>
              <a:gd name="connsiteY3" fmla="*/ 2034947 h 2115104"/>
              <a:gd name="connsiteX4" fmla="*/ 80158 w 2115105"/>
              <a:gd name="connsiteY4" fmla="*/ 654403 h 2115104"/>
              <a:gd name="connsiteX5" fmla="*/ 1048574 w 2115105"/>
              <a:gd name="connsiteY5" fmla="*/ 42 h 2115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15105" h="2115104">
                <a:moveTo>
                  <a:pt x="1048574" y="42"/>
                </a:moveTo>
                <a:cubicBezTo>
                  <a:pt x="1185908" y="-1185"/>
                  <a:pt x="1325752" y="24494"/>
                  <a:pt x="1460702" y="80157"/>
                </a:cubicBezTo>
                <a:cubicBezTo>
                  <a:pt x="2000503" y="302810"/>
                  <a:pt x="2257601" y="920900"/>
                  <a:pt x="2034948" y="1460701"/>
                </a:cubicBezTo>
                <a:cubicBezTo>
                  <a:pt x="1812295" y="2000502"/>
                  <a:pt x="1194205" y="2257601"/>
                  <a:pt x="654404" y="2034947"/>
                </a:cubicBezTo>
                <a:cubicBezTo>
                  <a:pt x="114603" y="1812294"/>
                  <a:pt x="-142495" y="1194204"/>
                  <a:pt x="80158" y="654403"/>
                </a:cubicBezTo>
                <a:cubicBezTo>
                  <a:pt x="247148" y="249553"/>
                  <a:pt x="636571" y="3722"/>
                  <a:pt x="1048574" y="42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rtlCol="0">
            <a:noAutofit/>
          </a:bodyPr>
          <a:lstStyle>
            <a:lvl1pPr>
              <a:defRPr sz="1600"/>
            </a:lvl1pPr>
          </a:lstStyle>
          <a:p>
            <a:pPr lvl="0"/>
            <a:endParaRPr lang="en-ID" noProof="0"/>
          </a:p>
        </p:txBody>
      </p:sp>
    </p:spTree>
    <p:extLst>
      <p:ext uri="{BB962C8B-B14F-4D97-AF65-F5344CB8AC3E}">
        <p14:creationId xmlns:p14="http://schemas.microsoft.com/office/powerpoint/2010/main" val="967807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xmlns="" id="{1985C3FA-FCA3-4B6B-BE0B-027535DE157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007928" y="3646715"/>
            <a:ext cx="2416628" cy="2416628"/>
          </a:xfrm>
          <a:custGeom>
            <a:avLst/>
            <a:gdLst>
              <a:gd name="connsiteX0" fmla="*/ 0 w 2416628"/>
              <a:gd name="connsiteY0" fmla="*/ 0 h 2416628"/>
              <a:gd name="connsiteX1" fmla="*/ 2416628 w 2416628"/>
              <a:gd name="connsiteY1" fmla="*/ 0 h 2416628"/>
              <a:gd name="connsiteX2" fmla="*/ 2416628 w 2416628"/>
              <a:gd name="connsiteY2" fmla="*/ 2416628 h 2416628"/>
              <a:gd name="connsiteX3" fmla="*/ 0 w 2416628"/>
              <a:gd name="connsiteY3" fmla="*/ 2416628 h 2416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6628" h="2416628">
                <a:moveTo>
                  <a:pt x="0" y="0"/>
                </a:moveTo>
                <a:lnTo>
                  <a:pt x="2416628" y="0"/>
                </a:lnTo>
                <a:lnTo>
                  <a:pt x="2416628" y="2416628"/>
                </a:lnTo>
                <a:lnTo>
                  <a:pt x="0" y="2416628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rtlCol="0">
            <a:noAutofit/>
          </a:bodyPr>
          <a:lstStyle>
            <a:lvl1pPr>
              <a:defRPr sz="1600"/>
            </a:lvl1pPr>
          </a:lstStyle>
          <a:p>
            <a:pPr lvl="0"/>
            <a:endParaRPr lang="en-ID" noProof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xmlns="" id="{03419BC1-9846-43E8-B156-C9071A7DEAC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08822" y="3646715"/>
            <a:ext cx="2416628" cy="2416628"/>
          </a:xfrm>
          <a:custGeom>
            <a:avLst/>
            <a:gdLst>
              <a:gd name="connsiteX0" fmla="*/ 0 w 2416628"/>
              <a:gd name="connsiteY0" fmla="*/ 0 h 2416628"/>
              <a:gd name="connsiteX1" fmla="*/ 2416628 w 2416628"/>
              <a:gd name="connsiteY1" fmla="*/ 0 h 2416628"/>
              <a:gd name="connsiteX2" fmla="*/ 2416628 w 2416628"/>
              <a:gd name="connsiteY2" fmla="*/ 2416628 h 2416628"/>
              <a:gd name="connsiteX3" fmla="*/ 0 w 2416628"/>
              <a:gd name="connsiteY3" fmla="*/ 2416628 h 2416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6628" h="2416628">
                <a:moveTo>
                  <a:pt x="0" y="0"/>
                </a:moveTo>
                <a:lnTo>
                  <a:pt x="2416628" y="0"/>
                </a:lnTo>
                <a:lnTo>
                  <a:pt x="2416628" y="2416628"/>
                </a:lnTo>
                <a:lnTo>
                  <a:pt x="0" y="2416628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rtlCol="0">
            <a:noAutofit/>
          </a:bodyPr>
          <a:lstStyle>
            <a:lvl1pPr>
              <a:defRPr sz="1600"/>
            </a:lvl1pPr>
          </a:lstStyle>
          <a:p>
            <a:pPr lvl="0"/>
            <a:endParaRPr lang="en-ID" noProof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xmlns="" id="{74C3FAA6-B999-43E0-ADEB-433D749BE86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7444" y="794657"/>
            <a:ext cx="2416628" cy="2416628"/>
          </a:xfrm>
          <a:custGeom>
            <a:avLst/>
            <a:gdLst>
              <a:gd name="connsiteX0" fmla="*/ 0 w 2416628"/>
              <a:gd name="connsiteY0" fmla="*/ 0 h 2416628"/>
              <a:gd name="connsiteX1" fmla="*/ 2416628 w 2416628"/>
              <a:gd name="connsiteY1" fmla="*/ 0 h 2416628"/>
              <a:gd name="connsiteX2" fmla="*/ 2416628 w 2416628"/>
              <a:gd name="connsiteY2" fmla="*/ 2416628 h 2416628"/>
              <a:gd name="connsiteX3" fmla="*/ 0 w 2416628"/>
              <a:gd name="connsiteY3" fmla="*/ 2416628 h 2416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6628" h="2416628">
                <a:moveTo>
                  <a:pt x="0" y="0"/>
                </a:moveTo>
                <a:lnTo>
                  <a:pt x="2416628" y="0"/>
                </a:lnTo>
                <a:lnTo>
                  <a:pt x="2416628" y="2416628"/>
                </a:lnTo>
                <a:lnTo>
                  <a:pt x="0" y="2416628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rtlCol="0">
            <a:noAutofit/>
          </a:bodyPr>
          <a:lstStyle>
            <a:lvl1pPr>
              <a:defRPr sz="1600"/>
            </a:lvl1pPr>
          </a:lstStyle>
          <a:p>
            <a:pPr lvl="0"/>
            <a:endParaRPr lang="en-ID" noProof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xmlns="" id="{07C69349-2F22-408B-9B16-39D3ECFFE37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83574" y="794657"/>
            <a:ext cx="2416629" cy="2416628"/>
          </a:xfrm>
          <a:custGeom>
            <a:avLst/>
            <a:gdLst>
              <a:gd name="connsiteX0" fmla="*/ 0 w 2416629"/>
              <a:gd name="connsiteY0" fmla="*/ 0 h 2416628"/>
              <a:gd name="connsiteX1" fmla="*/ 2416629 w 2416629"/>
              <a:gd name="connsiteY1" fmla="*/ 0 h 2416628"/>
              <a:gd name="connsiteX2" fmla="*/ 2416629 w 2416629"/>
              <a:gd name="connsiteY2" fmla="*/ 2416628 h 2416628"/>
              <a:gd name="connsiteX3" fmla="*/ 0 w 2416629"/>
              <a:gd name="connsiteY3" fmla="*/ 2416628 h 2416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6629" h="2416628">
                <a:moveTo>
                  <a:pt x="0" y="0"/>
                </a:moveTo>
                <a:lnTo>
                  <a:pt x="2416629" y="0"/>
                </a:lnTo>
                <a:lnTo>
                  <a:pt x="2416629" y="2416628"/>
                </a:lnTo>
                <a:lnTo>
                  <a:pt x="0" y="2416628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rtlCol="0">
            <a:noAutofit/>
          </a:bodyPr>
          <a:lstStyle>
            <a:lvl1pPr>
              <a:defRPr sz="1600"/>
            </a:lvl1pPr>
          </a:lstStyle>
          <a:p>
            <a:pPr lvl="0"/>
            <a:endParaRPr lang="en-ID" noProof="0"/>
          </a:p>
        </p:txBody>
      </p:sp>
    </p:spTree>
    <p:extLst>
      <p:ext uri="{BB962C8B-B14F-4D97-AF65-F5344CB8AC3E}">
        <p14:creationId xmlns:p14="http://schemas.microsoft.com/office/powerpoint/2010/main" val="41630816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xmlns="" id="{5A01D1AE-E75A-41E1-828F-019073F5042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4340691"/>
          </a:xfrm>
          <a:custGeom>
            <a:avLst/>
            <a:gdLst>
              <a:gd name="connsiteX0" fmla="*/ 0 w 12192000"/>
              <a:gd name="connsiteY0" fmla="*/ 0 h 4340691"/>
              <a:gd name="connsiteX1" fmla="*/ 12192000 w 12192000"/>
              <a:gd name="connsiteY1" fmla="*/ 0 h 4340691"/>
              <a:gd name="connsiteX2" fmla="*/ 12192000 w 12192000"/>
              <a:gd name="connsiteY2" fmla="*/ 4340691 h 4340691"/>
              <a:gd name="connsiteX3" fmla="*/ 0 w 12192000"/>
              <a:gd name="connsiteY3" fmla="*/ 4340691 h 4340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4340691">
                <a:moveTo>
                  <a:pt x="0" y="0"/>
                </a:moveTo>
                <a:lnTo>
                  <a:pt x="12192000" y="0"/>
                </a:lnTo>
                <a:lnTo>
                  <a:pt x="12192000" y="4340691"/>
                </a:lnTo>
                <a:lnTo>
                  <a:pt x="0" y="4340691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rtlCol="0">
            <a:noAutofit/>
          </a:bodyPr>
          <a:lstStyle>
            <a:lvl1pPr>
              <a:defRPr sz="1600"/>
            </a:lvl1pPr>
          </a:lstStyle>
          <a:p>
            <a:pPr lvl="0"/>
            <a:endParaRPr lang="en-ID" noProof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xmlns="" id="{5BBE3A7B-0DB2-443A-AB6E-04CAB4CF306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732220" y="3104571"/>
            <a:ext cx="1404000" cy="1404000"/>
          </a:xfrm>
          <a:custGeom>
            <a:avLst/>
            <a:gdLst>
              <a:gd name="connsiteX0" fmla="*/ 702000 w 1404000"/>
              <a:gd name="connsiteY0" fmla="*/ 0 h 1404000"/>
              <a:gd name="connsiteX1" fmla="*/ 1404000 w 1404000"/>
              <a:gd name="connsiteY1" fmla="*/ 702000 h 1404000"/>
              <a:gd name="connsiteX2" fmla="*/ 702000 w 1404000"/>
              <a:gd name="connsiteY2" fmla="*/ 1404000 h 1404000"/>
              <a:gd name="connsiteX3" fmla="*/ 0 w 1404000"/>
              <a:gd name="connsiteY3" fmla="*/ 702000 h 1404000"/>
              <a:gd name="connsiteX4" fmla="*/ 702000 w 1404000"/>
              <a:gd name="connsiteY4" fmla="*/ 0 h 140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4000" h="1404000">
                <a:moveTo>
                  <a:pt x="702000" y="0"/>
                </a:moveTo>
                <a:cubicBezTo>
                  <a:pt x="1089704" y="0"/>
                  <a:pt x="1404000" y="314296"/>
                  <a:pt x="1404000" y="702000"/>
                </a:cubicBezTo>
                <a:cubicBezTo>
                  <a:pt x="1404000" y="1089704"/>
                  <a:pt x="1089704" y="1404000"/>
                  <a:pt x="702000" y="1404000"/>
                </a:cubicBezTo>
                <a:cubicBezTo>
                  <a:pt x="314296" y="1404000"/>
                  <a:pt x="0" y="1089704"/>
                  <a:pt x="0" y="702000"/>
                </a:cubicBezTo>
                <a:cubicBezTo>
                  <a:pt x="0" y="314296"/>
                  <a:pt x="314296" y="0"/>
                  <a:pt x="702000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rtlCol="0">
            <a:noAutofit/>
          </a:bodyPr>
          <a:lstStyle>
            <a:lvl1pPr>
              <a:defRPr sz="1600"/>
            </a:lvl1pPr>
          </a:lstStyle>
          <a:p>
            <a:pPr lvl="0"/>
            <a:endParaRPr lang="en-ID" noProof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xmlns="" id="{C0126D92-0750-4B13-8B05-C5A46371EF3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840767" y="3104571"/>
            <a:ext cx="1404000" cy="1404000"/>
          </a:xfrm>
          <a:custGeom>
            <a:avLst/>
            <a:gdLst>
              <a:gd name="connsiteX0" fmla="*/ 702000 w 1404000"/>
              <a:gd name="connsiteY0" fmla="*/ 0 h 1404000"/>
              <a:gd name="connsiteX1" fmla="*/ 1404000 w 1404000"/>
              <a:gd name="connsiteY1" fmla="*/ 702000 h 1404000"/>
              <a:gd name="connsiteX2" fmla="*/ 702000 w 1404000"/>
              <a:gd name="connsiteY2" fmla="*/ 1404000 h 1404000"/>
              <a:gd name="connsiteX3" fmla="*/ 0 w 1404000"/>
              <a:gd name="connsiteY3" fmla="*/ 702000 h 1404000"/>
              <a:gd name="connsiteX4" fmla="*/ 702000 w 1404000"/>
              <a:gd name="connsiteY4" fmla="*/ 0 h 140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4000" h="1404000">
                <a:moveTo>
                  <a:pt x="702000" y="0"/>
                </a:moveTo>
                <a:cubicBezTo>
                  <a:pt x="1089704" y="0"/>
                  <a:pt x="1404000" y="314296"/>
                  <a:pt x="1404000" y="702000"/>
                </a:cubicBezTo>
                <a:cubicBezTo>
                  <a:pt x="1404000" y="1089704"/>
                  <a:pt x="1089704" y="1404000"/>
                  <a:pt x="702000" y="1404000"/>
                </a:cubicBezTo>
                <a:cubicBezTo>
                  <a:pt x="314296" y="1404000"/>
                  <a:pt x="0" y="1089704"/>
                  <a:pt x="0" y="702000"/>
                </a:cubicBezTo>
                <a:cubicBezTo>
                  <a:pt x="0" y="314296"/>
                  <a:pt x="314296" y="0"/>
                  <a:pt x="702000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rtlCol="0">
            <a:noAutofit/>
          </a:bodyPr>
          <a:lstStyle>
            <a:lvl1pPr>
              <a:defRPr sz="1600"/>
            </a:lvl1pPr>
          </a:lstStyle>
          <a:p>
            <a:pPr lvl="0"/>
            <a:endParaRPr lang="en-ID" noProof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xmlns="" id="{E460812F-20D6-4B3E-BA2C-F22EA25626B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949314" y="3104571"/>
            <a:ext cx="1404000" cy="1404000"/>
          </a:xfrm>
          <a:custGeom>
            <a:avLst/>
            <a:gdLst>
              <a:gd name="connsiteX0" fmla="*/ 702000 w 1404000"/>
              <a:gd name="connsiteY0" fmla="*/ 0 h 1404000"/>
              <a:gd name="connsiteX1" fmla="*/ 1404000 w 1404000"/>
              <a:gd name="connsiteY1" fmla="*/ 702000 h 1404000"/>
              <a:gd name="connsiteX2" fmla="*/ 702000 w 1404000"/>
              <a:gd name="connsiteY2" fmla="*/ 1404000 h 1404000"/>
              <a:gd name="connsiteX3" fmla="*/ 0 w 1404000"/>
              <a:gd name="connsiteY3" fmla="*/ 702000 h 1404000"/>
              <a:gd name="connsiteX4" fmla="*/ 702000 w 1404000"/>
              <a:gd name="connsiteY4" fmla="*/ 0 h 140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4000" h="1404000">
                <a:moveTo>
                  <a:pt x="702000" y="0"/>
                </a:moveTo>
                <a:cubicBezTo>
                  <a:pt x="1089704" y="0"/>
                  <a:pt x="1404000" y="314296"/>
                  <a:pt x="1404000" y="702000"/>
                </a:cubicBezTo>
                <a:cubicBezTo>
                  <a:pt x="1404000" y="1089704"/>
                  <a:pt x="1089704" y="1404000"/>
                  <a:pt x="702000" y="1404000"/>
                </a:cubicBezTo>
                <a:cubicBezTo>
                  <a:pt x="314296" y="1404000"/>
                  <a:pt x="0" y="1089704"/>
                  <a:pt x="0" y="702000"/>
                </a:cubicBezTo>
                <a:cubicBezTo>
                  <a:pt x="0" y="314296"/>
                  <a:pt x="314296" y="0"/>
                  <a:pt x="702000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rtlCol="0">
            <a:noAutofit/>
          </a:bodyPr>
          <a:lstStyle>
            <a:lvl1pPr>
              <a:defRPr sz="1600"/>
            </a:lvl1pPr>
          </a:lstStyle>
          <a:p>
            <a:pPr lvl="0"/>
            <a:endParaRPr lang="en-ID" noProof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9B3D9F79-8D1A-460A-93C1-68EE6F2D943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55779" y="3104571"/>
            <a:ext cx="1404000" cy="1404000"/>
          </a:xfrm>
          <a:custGeom>
            <a:avLst/>
            <a:gdLst>
              <a:gd name="connsiteX0" fmla="*/ 702000 w 1404000"/>
              <a:gd name="connsiteY0" fmla="*/ 0 h 1404000"/>
              <a:gd name="connsiteX1" fmla="*/ 1404000 w 1404000"/>
              <a:gd name="connsiteY1" fmla="*/ 702000 h 1404000"/>
              <a:gd name="connsiteX2" fmla="*/ 702000 w 1404000"/>
              <a:gd name="connsiteY2" fmla="*/ 1404000 h 1404000"/>
              <a:gd name="connsiteX3" fmla="*/ 0 w 1404000"/>
              <a:gd name="connsiteY3" fmla="*/ 702000 h 1404000"/>
              <a:gd name="connsiteX4" fmla="*/ 702000 w 1404000"/>
              <a:gd name="connsiteY4" fmla="*/ 0 h 140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4000" h="1404000">
                <a:moveTo>
                  <a:pt x="702000" y="0"/>
                </a:moveTo>
                <a:cubicBezTo>
                  <a:pt x="1089704" y="0"/>
                  <a:pt x="1404000" y="314296"/>
                  <a:pt x="1404000" y="702000"/>
                </a:cubicBezTo>
                <a:cubicBezTo>
                  <a:pt x="1404000" y="1089704"/>
                  <a:pt x="1089704" y="1404000"/>
                  <a:pt x="702000" y="1404000"/>
                </a:cubicBezTo>
                <a:cubicBezTo>
                  <a:pt x="314296" y="1404000"/>
                  <a:pt x="0" y="1089704"/>
                  <a:pt x="0" y="702000"/>
                </a:cubicBezTo>
                <a:cubicBezTo>
                  <a:pt x="0" y="314296"/>
                  <a:pt x="314296" y="0"/>
                  <a:pt x="702000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rtlCol="0">
            <a:noAutofit/>
          </a:bodyPr>
          <a:lstStyle>
            <a:lvl1pPr>
              <a:defRPr sz="1600"/>
            </a:lvl1pPr>
          </a:lstStyle>
          <a:p>
            <a:pPr lvl="0"/>
            <a:endParaRPr lang="en-ID" noProof="0"/>
          </a:p>
        </p:txBody>
      </p:sp>
    </p:spTree>
    <p:extLst>
      <p:ext uri="{BB962C8B-B14F-4D97-AF65-F5344CB8AC3E}">
        <p14:creationId xmlns:p14="http://schemas.microsoft.com/office/powerpoint/2010/main" val="9553176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B848D2E-1004-D09C-2259-2852A68DFEFD}"/>
              </a:ext>
            </a:extLst>
          </p:cNvPr>
          <p:cNvSpPr/>
          <p:nvPr userDrawn="1"/>
        </p:nvSpPr>
        <p:spPr>
          <a:xfrm>
            <a:off x="6096000" y="792163"/>
            <a:ext cx="5334000" cy="15351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5B8BC9E-F801-FDC4-563A-6A5FC3D46CE9}"/>
              </a:ext>
            </a:extLst>
          </p:cNvPr>
          <p:cNvSpPr/>
          <p:nvPr userDrawn="1"/>
        </p:nvSpPr>
        <p:spPr>
          <a:xfrm>
            <a:off x="6096000" y="2662238"/>
            <a:ext cx="5334000" cy="15335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11609B0-8299-6AD3-8454-9BEBD5021C57}"/>
              </a:ext>
            </a:extLst>
          </p:cNvPr>
          <p:cNvSpPr/>
          <p:nvPr userDrawn="1"/>
        </p:nvSpPr>
        <p:spPr>
          <a:xfrm>
            <a:off x="6096000" y="4530725"/>
            <a:ext cx="5334000" cy="15351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E55FE3A2-9364-40C5-9E1B-1055909BA3D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334000" cy="6858000"/>
          </a:xfrm>
          <a:custGeom>
            <a:avLst/>
            <a:gdLst>
              <a:gd name="connsiteX0" fmla="*/ 0 w 5334000"/>
              <a:gd name="connsiteY0" fmla="*/ 0 h 6858000"/>
              <a:gd name="connsiteX1" fmla="*/ 4293514 w 5334000"/>
              <a:gd name="connsiteY1" fmla="*/ 0 h 6858000"/>
              <a:gd name="connsiteX2" fmla="*/ 4293514 w 5334000"/>
              <a:gd name="connsiteY2" fmla="*/ 2 h 6858000"/>
              <a:gd name="connsiteX3" fmla="*/ 5334000 w 5334000"/>
              <a:gd name="connsiteY3" fmla="*/ 3377296 h 6858000"/>
              <a:gd name="connsiteX4" fmla="*/ 4293515 w 5334000"/>
              <a:gd name="connsiteY4" fmla="*/ 6858000 h 6858000"/>
              <a:gd name="connsiteX5" fmla="*/ 4293514 w 5334000"/>
              <a:gd name="connsiteY5" fmla="*/ 6858000 h 6858000"/>
              <a:gd name="connsiteX6" fmla="*/ 0 w 5334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34000" h="6858000">
                <a:moveTo>
                  <a:pt x="0" y="0"/>
                </a:moveTo>
                <a:lnTo>
                  <a:pt x="4293514" y="0"/>
                </a:lnTo>
                <a:lnTo>
                  <a:pt x="4293514" y="2"/>
                </a:lnTo>
                <a:lnTo>
                  <a:pt x="5334000" y="3377296"/>
                </a:lnTo>
                <a:lnTo>
                  <a:pt x="4293515" y="6858000"/>
                </a:lnTo>
                <a:lnTo>
                  <a:pt x="4293514" y="6858000"/>
                </a:lnTo>
                <a:lnTo>
                  <a:pt x="0" y="6858000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rtlCol="0">
            <a:noAutofit/>
          </a:bodyPr>
          <a:lstStyle>
            <a:lvl1pPr>
              <a:defRPr sz="1600"/>
            </a:lvl1pPr>
          </a:lstStyle>
          <a:p>
            <a:pPr lvl="0"/>
            <a:endParaRPr lang="en-ID" noProof="0"/>
          </a:p>
        </p:txBody>
      </p:sp>
    </p:spTree>
    <p:extLst>
      <p:ext uri="{BB962C8B-B14F-4D97-AF65-F5344CB8AC3E}">
        <p14:creationId xmlns:p14="http://schemas.microsoft.com/office/powerpoint/2010/main" val="6571821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F733D650-9C17-4C09-8EBE-7811AABD698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38258" y="0"/>
            <a:ext cx="5453743" cy="6858000"/>
          </a:xfrm>
          <a:custGeom>
            <a:avLst/>
            <a:gdLst>
              <a:gd name="connsiteX0" fmla="*/ 1911553 w 5453743"/>
              <a:gd name="connsiteY0" fmla="*/ 0 h 6858000"/>
              <a:gd name="connsiteX1" fmla="*/ 5453743 w 5453743"/>
              <a:gd name="connsiteY1" fmla="*/ 0 h 6858000"/>
              <a:gd name="connsiteX2" fmla="*/ 5453743 w 5453743"/>
              <a:gd name="connsiteY2" fmla="*/ 6858000 h 6858000"/>
              <a:gd name="connsiteX3" fmla="*/ 1911553 w 5453743"/>
              <a:gd name="connsiteY3" fmla="*/ 6858000 h 6858000"/>
              <a:gd name="connsiteX4" fmla="*/ 1911551 w 5453743"/>
              <a:gd name="connsiteY4" fmla="*/ 6858000 h 6858000"/>
              <a:gd name="connsiteX5" fmla="*/ 0 w 5453743"/>
              <a:gd name="connsiteY5" fmla="*/ 4373883 h 6858000"/>
              <a:gd name="connsiteX6" fmla="*/ 1911553 w 5453743"/>
              <a:gd name="connsiteY6" fmla="*/ 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53743" h="6858000">
                <a:moveTo>
                  <a:pt x="1911553" y="0"/>
                </a:moveTo>
                <a:lnTo>
                  <a:pt x="5453743" y="0"/>
                </a:lnTo>
                <a:lnTo>
                  <a:pt x="5453743" y="6858000"/>
                </a:lnTo>
                <a:lnTo>
                  <a:pt x="1911553" y="6858000"/>
                </a:lnTo>
                <a:lnTo>
                  <a:pt x="1911551" y="6858000"/>
                </a:lnTo>
                <a:lnTo>
                  <a:pt x="0" y="4373883"/>
                </a:lnTo>
                <a:lnTo>
                  <a:pt x="1911553" y="2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rtlCol="0">
            <a:noAutofit/>
          </a:bodyPr>
          <a:lstStyle>
            <a:lvl1pPr>
              <a:defRPr sz="1600"/>
            </a:lvl1pPr>
          </a:lstStyle>
          <a:p>
            <a:pPr lvl="0"/>
            <a:endParaRPr lang="en-ID" noProof="0"/>
          </a:p>
        </p:txBody>
      </p:sp>
    </p:spTree>
    <p:extLst>
      <p:ext uri="{BB962C8B-B14F-4D97-AF65-F5344CB8AC3E}">
        <p14:creationId xmlns:p14="http://schemas.microsoft.com/office/powerpoint/2010/main" val="9306430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512E498-E23A-45C1-A52E-1762CBEACD48}"/>
              </a:ext>
            </a:extLst>
          </p:cNvPr>
          <p:cNvSpPr/>
          <p:nvPr userDrawn="1"/>
        </p:nvSpPr>
        <p:spPr>
          <a:xfrm>
            <a:off x="0" y="-30163"/>
            <a:ext cx="5730875" cy="6888163"/>
          </a:xfrm>
          <a:prstGeom prst="rect">
            <a:avLst/>
          </a:pr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5BC1AB9A-1ADD-42F6-B53B-ACCC249ADCB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12599" y="740230"/>
            <a:ext cx="3329317" cy="6117771"/>
          </a:xfrm>
          <a:custGeom>
            <a:avLst/>
            <a:gdLst>
              <a:gd name="connsiteX0" fmla="*/ 0 w 3329317"/>
              <a:gd name="connsiteY0" fmla="*/ 0 h 6117771"/>
              <a:gd name="connsiteX1" fmla="*/ 3329317 w 3329317"/>
              <a:gd name="connsiteY1" fmla="*/ 0 h 6117771"/>
              <a:gd name="connsiteX2" fmla="*/ 3329317 w 3329317"/>
              <a:gd name="connsiteY2" fmla="*/ 6117771 h 6117771"/>
              <a:gd name="connsiteX3" fmla="*/ 0 w 3329317"/>
              <a:gd name="connsiteY3" fmla="*/ 6117771 h 6117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29317" h="6117771">
                <a:moveTo>
                  <a:pt x="0" y="0"/>
                </a:moveTo>
                <a:lnTo>
                  <a:pt x="3329317" y="0"/>
                </a:lnTo>
                <a:lnTo>
                  <a:pt x="3329317" y="6117771"/>
                </a:lnTo>
                <a:lnTo>
                  <a:pt x="0" y="6117771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rtlCol="0">
            <a:noAutofit/>
          </a:bodyPr>
          <a:lstStyle>
            <a:lvl1pPr>
              <a:defRPr sz="1600"/>
            </a:lvl1pPr>
          </a:lstStyle>
          <a:p>
            <a:pPr lvl="0"/>
            <a:endParaRPr lang="en-ID" noProof="0"/>
          </a:p>
        </p:txBody>
      </p:sp>
    </p:spTree>
    <p:extLst>
      <p:ext uri="{BB962C8B-B14F-4D97-AF65-F5344CB8AC3E}">
        <p14:creationId xmlns:p14="http://schemas.microsoft.com/office/powerpoint/2010/main" val="27117940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B9988607-6C00-47CA-E486-D8727D50B6FF}"/>
              </a:ext>
            </a:extLst>
          </p:cNvPr>
          <p:cNvSpPr/>
          <p:nvPr userDrawn="1"/>
        </p:nvSpPr>
        <p:spPr>
          <a:xfrm>
            <a:off x="877888" y="2771775"/>
            <a:ext cx="2408237" cy="32940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6A2C049-E74C-86FA-6ECF-3138A1E7B253}"/>
              </a:ext>
            </a:extLst>
          </p:cNvPr>
          <p:cNvSpPr/>
          <p:nvPr userDrawn="1"/>
        </p:nvSpPr>
        <p:spPr>
          <a:xfrm>
            <a:off x="3554413" y="2771775"/>
            <a:ext cx="2406650" cy="3294063"/>
          </a:xfrm>
          <a:prstGeom prst="rect">
            <a:avLst/>
          </a:pr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DA54B37-5CA9-B47B-A458-EA3D9221820E}"/>
              </a:ext>
            </a:extLst>
          </p:cNvPr>
          <p:cNvSpPr/>
          <p:nvPr userDrawn="1"/>
        </p:nvSpPr>
        <p:spPr>
          <a:xfrm>
            <a:off x="6230938" y="2771775"/>
            <a:ext cx="2406650" cy="32940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56947A6-F18A-F0DB-9FAA-E66A85259988}"/>
              </a:ext>
            </a:extLst>
          </p:cNvPr>
          <p:cNvSpPr/>
          <p:nvPr userDrawn="1"/>
        </p:nvSpPr>
        <p:spPr>
          <a:xfrm>
            <a:off x="8905875" y="2771775"/>
            <a:ext cx="2408238" cy="32940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117508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C840E96-C306-0C89-AF23-80D854C9DEBA}"/>
              </a:ext>
            </a:extLst>
          </p:cNvPr>
          <p:cNvSpPr/>
          <p:nvPr userDrawn="1"/>
        </p:nvSpPr>
        <p:spPr>
          <a:xfrm>
            <a:off x="6172200" y="0"/>
            <a:ext cx="60198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52E9FAD4-3294-CD72-EBCA-74DFD10228B7}"/>
              </a:ext>
            </a:extLst>
          </p:cNvPr>
          <p:cNvSpPr/>
          <p:nvPr userDrawn="1"/>
        </p:nvSpPr>
        <p:spPr>
          <a:xfrm>
            <a:off x="933450" y="885825"/>
            <a:ext cx="5238750" cy="5086350"/>
          </a:xfrm>
          <a:prstGeom prst="rect">
            <a:avLst/>
          </a:pr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7E1BE4D4-080B-44CD-A6AB-FB4A003C1DD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72200" y="885825"/>
            <a:ext cx="5086350" cy="5086350"/>
          </a:xfrm>
          <a:custGeom>
            <a:avLst/>
            <a:gdLst>
              <a:gd name="connsiteX0" fmla="*/ 0 w 5086350"/>
              <a:gd name="connsiteY0" fmla="*/ 0 h 5086350"/>
              <a:gd name="connsiteX1" fmla="*/ 5086350 w 5086350"/>
              <a:gd name="connsiteY1" fmla="*/ 0 h 5086350"/>
              <a:gd name="connsiteX2" fmla="*/ 5086350 w 5086350"/>
              <a:gd name="connsiteY2" fmla="*/ 5086350 h 5086350"/>
              <a:gd name="connsiteX3" fmla="*/ 0 w 5086350"/>
              <a:gd name="connsiteY3" fmla="*/ 5086350 h 508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86350" h="5086350">
                <a:moveTo>
                  <a:pt x="0" y="0"/>
                </a:moveTo>
                <a:lnTo>
                  <a:pt x="5086350" y="0"/>
                </a:lnTo>
                <a:lnTo>
                  <a:pt x="5086350" y="5086350"/>
                </a:lnTo>
                <a:lnTo>
                  <a:pt x="0" y="5086350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rtlCol="0">
            <a:noAutofit/>
          </a:bodyPr>
          <a:lstStyle>
            <a:lvl1pPr>
              <a:defRPr sz="1600"/>
            </a:lvl1pPr>
          </a:lstStyle>
          <a:p>
            <a:pPr lvl="0"/>
            <a:endParaRPr lang="en-ID" noProof="0"/>
          </a:p>
        </p:txBody>
      </p:sp>
    </p:spTree>
    <p:extLst>
      <p:ext uri="{BB962C8B-B14F-4D97-AF65-F5344CB8AC3E}">
        <p14:creationId xmlns:p14="http://schemas.microsoft.com/office/powerpoint/2010/main" val="9706149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xmlns="" id="{F548D3C4-60A1-96B0-06A0-1DF17D9512F0}"/>
              </a:ext>
            </a:extLst>
          </p:cNvPr>
          <p:cNvSpPr/>
          <p:nvPr userDrawn="1"/>
        </p:nvSpPr>
        <p:spPr>
          <a:xfrm>
            <a:off x="-4763" y="0"/>
            <a:ext cx="6100763" cy="6858000"/>
          </a:xfrm>
          <a:custGeom>
            <a:avLst/>
            <a:gdLst>
              <a:gd name="connsiteX0" fmla="*/ 0 w 6261319"/>
              <a:gd name="connsiteY0" fmla="*/ 0 h 6858000"/>
              <a:gd name="connsiteX1" fmla="*/ 4609489 w 6261319"/>
              <a:gd name="connsiteY1" fmla="*/ 0 h 6858000"/>
              <a:gd name="connsiteX2" fmla="*/ 4610434 w 6261319"/>
              <a:gd name="connsiteY2" fmla="*/ 673 h 6858000"/>
              <a:gd name="connsiteX3" fmla="*/ 6261319 w 6261319"/>
              <a:gd name="connsiteY3" fmla="*/ 3294089 h 6858000"/>
              <a:gd name="connsiteX4" fmla="*/ 4282547 w 6261319"/>
              <a:gd name="connsiteY4" fmla="*/ 6808994 h 6858000"/>
              <a:gd name="connsiteX5" fmla="*/ 4197317 w 6261319"/>
              <a:gd name="connsiteY5" fmla="*/ 6858000 h 6858000"/>
              <a:gd name="connsiteX6" fmla="*/ 105501 w 6261319"/>
              <a:gd name="connsiteY6" fmla="*/ 6858000 h 6858000"/>
              <a:gd name="connsiteX7" fmla="*/ 20271 w 6261319"/>
              <a:gd name="connsiteY7" fmla="*/ 6808994 h 6858000"/>
              <a:gd name="connsiteX8" fmla="*/ 0 w 6261319"/>
              <a:gd name="connsiteY8" fmla="*/ 679599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61319" h="6858000">
                <a:moveTo>
                  <a:pt x="0" y="0"/>
                </a:moveTo>
                <a:lnTo>
                  <a:pt x="4609489" y="0"/>
                </a:lnTo>
                <a:lnTo>
                  <a:pt x="4610434" y="673"/>
                </a:lnTo>
                <a:cubicBezTo>
                  <a:pt x="5612623" y="750164"/>
                  <a:pt x="6261319" y="1946371"/>
                  <a:pt x="6261319" y="3294089"/>
                </a:cubicBezTo>
                <a:cubicBezTo>
                  <a:pt x="6261319" y="4783672"/>
                  <a:pt x="5468868" y="6088168"/>
                  <a:pt x="4282547" y="6808994"/>
                </a:cubicBezTo>
                <a:lnTo>
                  <a:pt x="4197317" y="6858000"/>
                </a:lnTo>
                <a:lnTo>
                  <a:pt x="105501" y="6858000"/>
                </a:lnTo>
                <a:lnTo>
                  <a:pt x="20271" y="6808994"/>
                </a:lnTo>
                <a:lnTo>
                  <a:pt x="0" y="6795999"/>
                </a:lnTo>
                <a:close/>
              </a:path>
            </a:pathLst>
          </a:custGeom>
          <a:solidFill>
            <a:srgbClr val="ECB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/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xmlns="" id="{65243072-9684-407D-846F-2641C9B116D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810250" cy="6858000"/>
          </a:xfrm>
          <a:custGeom>
            <a:avLst/>
            <a:gdLst>
              <a:gd name="connsiteX0" fmla="*/ 0 w 5810250"/>
              <a:gd name="connsiteY0" fmla="*/ 0 h 6858000"/>
              <a:gd name="connsiteX1" fmla="*/ 4187403 w 5810250"/>
              <a:gd name="connsiteY1" fmla="*/ 0 h 6858000"/>
              <a:gd name="connsiteX2" fmla="*/ 4316961 w 5810250"/>
              <a:gd name="connsiteY2" fmla="*/ 106821 h 6858000"/>
              <a:gd name="connsiteX3" fmla="*/ 5810250 w 5810250"/>
              <a:gd name="connsiteY3" fmla="*/ 3429000 h 6858000"/>
              <a:gd name="connsiteX4" fmla="*/ 4316961 w 5810250"/>
              <a:gd name="connsiteY4" fmla="*/ 6751180 h 6858000"/>
              <a:gd name="connsiteX5" fmla="*/ 4187403 w 5810250"/>
              <a:gd name="connsiteY5" fmla="*/ 6858000 h 6858000"/>
              <a:gd name="connsiteX6" fmla="*/ 0 w 581025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10250" h="6858000">
                <a:moveTo>
                  <a:pt x="0" y="0"/>
                </a:moveTo>
                <a:lnTo>
                  <a:pt x="4187403" y="0"/>
                </a:lnTo>
                <a:lnTo>
                  <a:pt x="4316961" y="106821"/>
                </a:lnTo>
                <a:cubicBezTo>
                  <a:pt x="5228951" y="896476"/>
                  <a:pt x="5810250" y="2091515"/>
                  <a:pt x="5810250" y="3429000"/>
                </a:cubicBezTo>
                <a:cubicBezTo>
                  <a:pt x="5810250" y="4766486"/>
                  <a:pt x="5228951" y="5961524"/>
                  <a:pt x="4316961" y="6751180"/>
                </a:cubicBezTo>
                <a:lnTo>
                  <a:pt x="4187403" y="6858000"/>
                </a:lnTo>
                <a:lnTo>
                  <a:pt x="0" y="6858000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rtlCol="0">
            <a:noAutofit/>
          </a:bodyPr>
          <a:lstStyle>
            <a:lvl1pPr>
              <a:defRPr sz="1600"/>
            </a:lvl1pPr>
          </a:lstStyle>
          <a:p>
            <a:pPr lvl="0"/>
            <a:endParaRPr lang="en-ID" noProof="0"/>
          </a:p>
        </p:txBody>
      </p:sp>
    </p:spTree>
    <p:extLst>
      <p:ext uri="{BB962C8B-B14F-4D97-AF65-F5344CB8AC3E}">
        <p14:creationId xmlns:p14="http://schemas.microsoft.com/office/powerpoint/2010/main" val="41334254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xmlns="" id="{1B8043E4-32A0-546E-CC69-2FF3DFC08347}"/>
              </a:ext>
            </a:extLst>
          </p:cNvPr>
          <p:cNvSpPr/>
          <p:nvPr userDrawn="1"/>
        </p:nvSpPr>
        <p:spPr>
          <a:xfrm flipH="1">
            <a:off x="6096000" y="0"/>
            <a:ext cx="6096000" cy="6858000"/>
          </a:xfrm>
          <a:custGeom>
            <a:avLst/>
            <a:gdLst>
              <a:gd name="connsiteX0" fmla="*/ 0 w 6261319"/>
              <a:gd name="connsiteY0" fmla="*/ 0 h 6858000"/>
              <a:gd name="connsiteX1" fmla="*/ 4609489 w 6261319"/>
              <a:gd name="connsiteY1" fmla="*/ 0 h 6858000"/>
              <a:gd name="connsiteX2" fmla="*/ 4610434 w 6261319"/>
              <a:gd name="connsiteY2" fmla="*/ 673 h 6858000"/>
              <a:gd name="connsiteX3" fmla="*/ 6261319 w 6261319"/>
              <a:gd name="connsiteY3" fmla="*/ 3294089 h 6858000"/>
              <a:gd name="connsiteX4" fmla="*/ 4282547 w 6261319"/>
              <a:gd name="connsiteY4" fmla="*/ 6808994 h 6858000"/>
              <a:gd name="connsiteX5" fmla="*/ 4197317 w 6261319"/>
              <a:gd name="connsiteY5" fmla="*/ 6858000 h 6858000"/>
              <a:gd name="connsiteX6" fmla="*/ 105501 w 6261319"/>
              <a:gd name="connsiteY6" fmla="*/ 6858000 h 6858000"/>
              <a:gd name="connsiteX7" fmla="*/ 20271 w 6261319"/>
              <a:gd name="connsiteY7" fmla="*/ 6808994 h 6858000"/>
              <a:gd name="connsiteX8" fmla="*/ 0 w 6261319"/>
              <a:gd name="connsiteY8" fmla="*/ 679599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61319" h="6858000">
                <a:moveTo>
                  <a:pt x="0" y="0"/>
                </a:moveTo>
                <a:lnTo>
                  <a:pt x="4609489" y="0"/>
                </a:lnTo>
                <a:lnTo>
                  <a:pt x="4610434" y="673"/>
                </a:lnTo>
                <a:cubicBezTo>
                  <a:pt x="5612623" y="750164"/>
                  <a:pt x="6261319" y="1946371"/>
                  <a:pt x="6261319" y="3294089"/>
                </a:cubicBezTo>
                <a:cubicBezTo>
                  <a:pt x="6261319" y="4783672"/>
                  <a:pt x="5468868" y="6088168"/>
                  <a:pt x="4282547" y="6808994"/>
                </a:cubicBezTo>
                <a:lnTo>
                  <a:pt x="4197317" y="6858000"/>
                </a:lnTo>
                <a:lnTo>
                  <a:pt x="105501" y="6858000"/>
                </a:lnTo>
                <a:lnTo>
                  <a:pt x="20271" y="6808994"/>
                </a:lnTo>
                <a:lnTo>
                  <a:pt x="0" y="6795999"/>
                </a:lnTo>
                <a:close/>
              </a:path>
            </a:pathLst>
          </a:custGeom>
          <a:solidFill>
            <a:srgbClr val="ECB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9FF4B221-5814-4735-B306-F07070DFD35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81750" y="0"/>
            <a:ext cx="5810250" cy="6858000"/>
          </a:xfrm>
          <a:custGeom>
            <a:avLst/>
            <a:gdLst>
              <a:gd name="connsiteX0" fmla="*/ 1622847 w 5810250"/>
              <a:gd name="connsiteY0" fmla="*/ 0 h 6858000"/>
              <a:gd name="connsiteX1" fmla="*/ 5810250 w 5810250"/>
              <a:gd name="connsiteY1" fmla="*/ 0 h 6858000"/>
              <a:gd name="connsiteX2" fmla="*/ 5810250 w 5810250"/>
              <a:gd name="connsiteY2" fmla="*/ 6858000 h 6858000"/>
              <a:gd name="connsiteX3" fmla="*/ 1622847 w 5810250"/>
              <a:gd name="connsiteY3" fmla="*/ 6858000 h 6858000"/>
              <a:gd name="connsiteX4" fmla="*/ 1493289 w 5810250"/>
              <a:gd name="connsiteY4" fmla="*/ 6751180 h 6858000"/>
              <a:gd name="connsiteX5" fmla="*/ 0 w 5810250"/>
              <a:gd name="connsiteY5" fmla="*/ 3429000 h 6858000"/>
              <a:gd name="connsiteX6" fmla="*/ 1493289 w 5810250"/>
              <a:gd name="connsiteY6" fmla="*/ 10682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10250" h="6858000">
                <a:moveTo>
                  <a:pt x="1622847" y="0"/>
                </a:moveTo>
                <a:lnTo>
                  <a:pt x="5810250" y="0"/>
                </a:lnTo>
                <a:lnTo>
                  <a:pt x="5810250" y="6858000"/>
                </a:lnTo>
                <a:lnTo>
                  <a:pt x="1622847" y="6858000"/>
                </a:lnTo>
                <a:lnTo>
                  <a:pt x="1493289" y="6751180"/>
                </a:lnTo>
                <a:cubicBezTo>
                  <a:pt x="581299" y="5961524"/>
                  <a:pt x="0" y="4766486"/>
                  <a:pt x="0" y="3429000"/>
                </a:cubicBezTo>
                <a:cubicBezTo>
                  <a:pt x="0" y="2091515"/>
                  <a:pt x="581299" y="896476"/>
                  <a:pt x="1493289" y="106821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rtlCol="0">
            <a:noAutofit/>
          </a:bodyPr>
          <a:lstStyle>
            <a:lvl1pPr>
              <a:defRPr sz="1600"/>
            </a:lvl1pPr>
          </a:lstStyle>
          <a:p>
            <a:pPr lvl="0"/>
            <a:endParaRPr lang="en-ID" noProof="0"/>
          </a:p>
        </p:txBody>
      </p:sp>
    </p:spTree>
    <p:extLst>
      <p:ext uri="{BB962C8B-B14F-4D97-AF65-F5344CB8AC3E}">
        <p14:creationId xmlns:p14="http://schemas.microsoft.com/office/powerpoint/2010/main" val="2972361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321B45F-EECE-4441-9C6F-2B9898C2740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lvl="0"/>
            <a:endParaRPr lang="en-ID" noProof="0"/>
          </a:p>
        </p:txBody>
      </p:sp>
    </p:spTree>
    <p:extLst>
      <p:ext uri="{BB962C8B-B14F-4D97-AF65-F5344CB8AC3E}">
        <p14:creationId xmlns:p14="http://schemas.microsoft.com/office/powerpoint/2010/main" val="8809458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639F1C3C-4B03-4822-9482-43AB4C37DE4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38258" y="2801431"/>
            <a:ext cx="5453743" cy="3023228"/>
          </a:xfrm>
          <a:custGeom>
            <a:avLst/>
            <a:gdLst>
              <a:gd name="connsiteX0" fmla="*/ 0 w 5453743"/>
              <a:gd name="connsiteY0" fmla="*/ 0 h 3023228"/>
              <a:gd name="connsiteX1" fmla="*/ 5453743 w 5453743"/>
              <a:gd name="connsiteY1" fmla="*/ 0 h 3023228"/>
              <a:gd name="connsiteX2" fmla="*/ 5453743 w 5453743"/>
              <a:gd name="connsiteY2" fmla="*/ 3023228 h 3023228"/>
              <a:gd name="connsiteX3" fmla="*/ 0 w 5453743"/>
              <a:gd name="connsiteY3" fmla="*/ 3023228 h 3023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53743" h="3023228">
                <a:moveTo>
                  <a:pt x="0" y="0"/>
                </a:moveTo>
                <a:lnTo>
                  <a:pt x="5453743" y="0"/>
                </a:lnTo>
                <a:lnTo>
                  <a:pt x="5453743" y="3023228"/>
                </a:lnTo>
                <a:lnTo>
                  <a:pt x="0" y="3023228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rtlCol="0">
            <a:noAutofit/>
          </a:bodyPr>
          <a:lstStyle>
            <a:lvl1pPr>
              <a:defRPr sz="1600"/>
            </a:lvl1pPr>
          </a:lstStyle>
          <a:p>
            <a:pPr lvl="0"/>
            <a:endParaRPr lang="en-ID" noProof="0"/>
          </a:p>
        </p:txBody>
      </p:sp>
    </p:spTree>
    <p:extLst>
      <p:ext uri="{BB962C8B-B14F-4D97-AF65-F5344CB8AC3E}">
        <p14:creationId xmlns:p14="http://schemas.microsoft.com/office/powerpoint/2010/main" val="32169732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3C6637EC-587B-4D3B-9DB0-E6D8F89B8E3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3690258"/>
            <a:ext cx="12192000" cy="3167743"/>
          </a:xfrm>
          <a:custGeom>
            <a:avLst/>
            <a:gdLst>
              <a:gd name="connsiteX0" fmla="*/ 0 w 12192000"/>
              <a:gd name="connsiteY0" fmla="*/ 0 h 3167743"/>
              <a:gd name="connsiteX1" fmla="*/ 12192000 w 12192000"/>
              <a:gd name="connsiteY1" fmla="*/ 0 h 3167743"/>
              <a:gd name="connsiteX2" fmla="*/ 12192000 w 12192000"/>
              <a:gd name="connsiteY2" fmla="*/ 3167743 h 3167743"/>
              <a:gd name="connsiteX3" fmla="*/ 0 w 12192000"/>
              <a:gd name="connsiteY3" fmla="*/ 3167743 h 3167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167743">
                <a:moveTo>
                  <a:pt x="0" y="0"/>
                </a:moveTo>
                <a:lnTo>
                  <a:pt x="12192000" y="0"/>
                </a:lnTo>
                <a:lnTo>
                  <a:pt x="12192000" y="3167743"/>
                </a:lnTo>
                <a:lnTo>
                  <a:pt x="0" y="3167743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rtlCol="0">
            <a:noAutofit/>
          </a:bodyPr>
          <a:lstStyle>
            <a:lvl1pPr>
              <a:defRPr sz="1600"/>
            </a:lvl1pPr>
          </a:lstStyle>
          <a:p>
            <a:pPr lvl="0"/>
            <a:endParaRPr lang="en-ID" noProof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47180D54-4DBD-421B-9936-AA9A3B2508D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892142" y="2269672"/>
            <a:ext cx="2873829" cy="2723243"/>
          </a:xfrm>
          <a:custGeom>
            <a:avLst/>
            <a:gdLst>
              <a:gd name="connsiteX0" fmla="*/ 0 w 2873829"/>
              <a:gd name="connsiteY0" fmla="*/ 0 h 2723243"/>
              <a:gd name="connsiteX1" fmla="*/ 2873829 w 2873829"/>
              <a:gd name="connsiteY1" fmla="*/ 0 h 2723243"/>
              <a:gd name="connsiteX2" fmla="*/ 2873829 w 2873829"/>
              <a:gd name="connsiteY2" fmla="*/ 2723243 h 2723243"/>
              <a:gd name="connsiteX3" fmla="*/ 0 w 2873829"/>
              <a:gd name="connsiteY3" fmla="*/ 2723243 h 2723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73829" h="2723243">
                <a:moveTo>
                  <a:pt x="0" y="0"/>
                </a:moveTo>
                <a:lnTo>
                  <a:pt x="2873829" y="0"/>
                </a:lnTo>
                <a:lnTo>
                  <a:pt x="2873829" y="2723243"/>
                </a:lnTo>
                <a:lnTo>
                  <a:pt x="0" y="2723243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rtlCol="0">
            <a:noAutofit/>
          </a:bodyPr>
          <a:lstStyle>
            <a:lvl1pPr>
              <a:defRPr sz="1600"/>
            </a:lvl1pPr>
          </a:lstStyle>
          <a:p>
            <a:pPr lvl="0"/>
            <a:endParaRPr lang="en-ID" noProof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xmlns="" id="{1F5BC463-FF18-4646-BA6E-7FBC0A08724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680857" y="2269672"/>
            <a:ext cx="2873829" cy="2723243"/>
          </a:xfrm>
          <a:custGeom>
            <a:avLst/>
            <a:gdLst>
              <a:gd name="connsiteX0" fmla="*/ 0 w 2873829"/>
              <a:gd name="connsiteY0" fmla="*/ 0 h 2723243"/>
              <a:gd name="connsiteX1" fmla="*/ 2873829 w 2873829"/>
              <a:gd name="connsiteY1" fmla="*/ 0 h 2723243"/>
              <a:gd name="connsiteX2" fmla="*/ 2873829 w 2873829"/>
              <a:gd name="connsiteY2" fmla="*/ 2723243 h 2723243"/>
              <a:gd name="connsiteX3" fmla="*/ 0 w 2873829"/>
              <a:gd name="connsiteY3" fmla="*/ 2723243 h 2723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73829" h="2723243">
                <a:moveTo>
                  <a:pt x="0" y="0"/>
                </a:moveTo>
                <a:lnTo>
                  <a:pt x="2873829" y="0"/>
                </a:lnTo>
                <a:lnTo>
                  <a:pt x="2873829" y="2723243"/>
                </a:lnTo>
                <a:lnTo>
                  <a:pt x="0" y="2723243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rtlCol="0">
            <a:noAutofit/>
          </a:bodyPr>
          <a:lstStyle>
            <a:lvl1pPr>
              <a:defRPr sz="1600"/>
            </a:lvl1pPr>
          </a:lstStyle>
          <a:p>
            <a:pPr lvl="0"/>
            <a:endParaRPr lang="en-ID" noProof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xmlns="" id="{148A54F2-9E1C-4131-89EF-68ABD9191F4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469572" y="2269672"/>
            <a:ext cx="2873829" cy="2723243"/>
          </a:xfrm>
          <a:custGeom>
            <a:avLst/>
            <a:gdLst>
              <a:gd name="connsiteX0" fmla="*/ 0 w 2873829"/>
              <a:gd name="connsiteY0" fmla="*/ 0 h 2723243"/>
              <a:gd name="connsiteX1" fmla="*/ 2873829 w 2873829"/>
              <a:gd name="connsiteY1" fmla="*/ 0 h 2723243"/>
              <a:gd name="connsiteX2" fmla="*/ 2873829 w 2873829"/>
              <a:gd name="connsiteY2" fmla="*/ 2723243 h 2723243"/>
              <a:gd name="connsiteX3" fmla="*/ 0 w 2873829"/>
              <a:gd name="connsiteY3" fmla="*/ 2723243 h 2723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73829" h="2723243">
                <a:moveTo>
                  <a:pt x="0" y="0"/>
                </a:moveTo>
                <a:lnTo>
                  <a:pt x="2873829" y="0"/>
                </a:lnTo>
                <a:lnTo>
                  <a:pt x="2873829" y="2723243"/>
                </a:lnTo>
                <a:lnTo>
                  <a:pt x="0" y="2723243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rtlCol="0">
            <a:noAutofit/>
          </a:bodyPr>
          <a:lstStyle>
            <a:lvl1pPr>
              <a:defRPr sz="1600"/>
            </a:lvl1pPr>
          </a:lstStyle>
          <a:p>
            <a:pPr lvl="0"/>
            <a:endParaRPr lang="en-ID" noProof="0"/>
          </a:p>
        </p:txBody>
      </p:sp>
    </p:spTree>
    <p:extLst>
      <p:ext uri="{BB962C8B-B14F-4D97-AF65-F5344CB8AC3E}">
        <p14:creationId xmlns:p14="http://schemas.microsoft.com/office/powerpoint/2010/main" val="20095067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D67E46A-BE29-2CB6-7308-F5D9EC39BD97}"/>
              </a:ext>
            </a:extLst>
          </p:cNvPr>
          <p:cNvSpPr/>
          <p:nvPr userDrawn="1"/>
        </p:nvSpPr>
        <p:spPr>
          <a:xfrm>
            <a:off x="958850" y="611188"/>
            <a:ext cx="4872038" cy="5607050"/>
          </a:xfrm>
          <a:prstGeom prst="rect">
            <a:avLst/>
          </a:prstGeom>
          <a:noFill/>
          <a:ln w="38100">
            <a:solidFill>
              <a:srgbClr val="ECB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C941303D-F422-444D-9BF9-970FBA299D6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29640" y="3361511"/>
            <a:ext cx="2240280" cy="2560320"/>
          </a:xfrm>
          <a:custGeom>
            <a:avLst/>
            <a:gdLst>
              <a:gd name="connsiteX0" fmla="*/ 0 w 2240280"/>
              <a:gd name="connsiteY0" fmla="*/ 0 h 2560320"/>
              <a:gd name="connsiteX1" fmla="*/ 2240280 w 2240280"/>
              <a:gd name="connsiteY1" fmla="*/ 0 h 2560320"/>
              <a:gd name="connsiteX2" fmla="*/ 2240280 w 2240280"/>
              <a:gd name="connsiteY2" fmla="*/ 2560320 h 2560320"/>
              <a:gd name="connsiteX3" fmla="*/ 0 w 2240280"/>
              <a:gd name="connsiteY3" fmla="*/ 2560320 h 256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0280" h="2560320">
                <a:moveTo>
                  <a:pt x="0" y="0"/>
                </a:moveTo>
                <a:lnTo>
                  <a:pt x="2240280" y="0"/>
                </a:lnTo>
                <a:lnTo>
                  <a:pt x="2240280" y="2560320"/>
                </a:lnTo>
                <a:lnTo>
                  <a:pt x="0" y="2560320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rtlCol="0">
            <a:noAutofit/>
          </a:bodyPr>
          <a:lstStyle>
            <a:lvl1pPr>
              <a:defRPr sz="1600"/>
            </a:lvl1pPr>
          </a:lstStyle>
          <a:p>
            <a:pPr lvl="0"/>
            <a:endParaRPr lang="en-ID" noProof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xmlns="" id="{7E471BCF-736B-41C6-A899-23386283876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203960" y="901338"/>
            <a:ext cx="1965960" cy="2246811"/>
          </a:xfrm>
          <a:custGeom>
            <a:avLst/>
            <a:gdLst>
              <a:gd name="connsiteX0" fmla="*/ 0 w 1965960"/>
              <a:gd name="connsiteY0" fmla="*/ 0 h 2246811"/>
              <a:gd name="connsiteX1" fmla="*/ 1965960 w 1965960"/>
              <a:gd name="connsiteY1" fmla="*/ 0 h 2246811"/>
              <a:gd name="connsiteX2" fmla="*/ 1965960 w 1965960"/>
              <a:gd name="connsiteY2" fmla="*/ 2246811 h 2246811"/>
              <a:gd name="connsiteX3" fmla="*/ 0 w 1965960"/>
              <a:gd name="connsiteY3" fmla="*/ 2246811 h 2246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5960" h="2246811">
                <a:moveTo>
                  <a:pt x="0" y="0"/>
                </a:moveTo>
                <a:lnTo>
                  <a:pt x="1965960" y="0"/>
                </a:lnTo>
                <a:lnTo>
                  <a:pt x="1965960" y="2246811"/>
                </a:lnTo>
                <a:lnTo>
                  <a:pt x="0" y="2246811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rtlCol="0">
            <a:noAutofit/>
          </a:bodyPr>
          <a:lstStyle>
            <a:lvl1pPr>
              <a:defRPr sz="1600"/>
            </a:lvl1pPr>
          </a:lstStyle>
          <a:p>
            <a:pPr lvl="0"/>
            <a:endParaRPr lang="en-ID" noProof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xmlns="" id="{7A51D181-335A-439E-B796-EB32B48DD05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322320" y="587829"/>
            <a:ext cx="2240280" cy="2560320"/>
          </a:xfrm>
          <a:custGeom>
            <a:avLst/>
            <a:gdLst>
              <a:gd name="connsiteX0" fmla="*/ 0 w 2240280"/>
              <a:gd name="connsiteY0" fmla="*/ 0 h 2560320"/>
              <a:gd name="connsiteX1" fmla="*/ 2240280 w 2240280"/>
              <a:gd name="connsiteY1" fmla="*/ 0 h 2560320"/>
              <a:gd name="connsiteX2" fmla="*/ 2240280 w 2240280"/>
              <a:gd name="connsiteY2" fmla="*/ 2560320 h 2560320"/>
              <a:gd name="connsiteX3" fmla="*/ 0 w 2240280"/>
              <a:gd name="connsiteY3" fmla="*/ 2560320 h 256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0280" h="2560320">
                <a:moveTo>
                  <a:pt x="0" y="0"/>
                </a:moveTo>
                <a:lnTo>
                  <a:pt x="2240280" y="0"/>
                </a:lnTo>
                <a:lnTo>
                  <a:pt x="2240280" y="2560320"/>
                </a:lnTo>
                <a:lnTo>
                  <a:pt x="0" y="2560320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rtlCol="0">
            <a:noAutofit/>
          </a:bodyPr>
          <a:lstStyle>
            <a:lvl1pPr>
              <a:defRPr sz="1600"/>
            </a:lvl1pPr>
          </a:lstStyle>
          <a:p>
            <a:pPr lvl="0"/>
            <a:endParaRPr lang="en-ID" noProof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824F77A3-E037-4E61-B32A-E76949E383F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22320" y="3361510"/>
            <a:ext cx="2545080" cy="2908663"/>
          </a:xfrm>
          <a:custGeom>
            <a:avLst/>
            <a:gdLst>
              <a:gd name="connsiteX0" fmla="*/ 0 w 2545080"/>
              <a:gd name="connsiteY0" fmla="*/ 0 h 2908663"/>
              <a:gd name="connsiteX1" fmla="*/ 2545080 w 2545080"/>
              <a:gd name="connsiteY1" fmla="*/ 0 h 2908663"/>
              <a:gd name="connsiteX2" fmla="*/ 2545080 w 2545080"/>
              <a:gd name="connsiteY2" fmla="*/ 2908663 h 2908663"/>
              <a:gd name="connsiteX3" fmla="*/ 0 w 2545080"/>
              <a:gd name="connsiteY3" fmla="*/ 2908663 h 2908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5080" h="2908663">
                <a:moveTo>
                  <a:pt x="0" y="0"/>
                </a:moveTo>
                <a:lnTo>
                  <a:pt x="2545080" y="0"/>
                </a:lnTo>
                <a:lnTo>
                  <a:pt x="2545080" y="2908663"/>
                </a:lnTo>
                <a:lnTo>
                  <a:pt x="0" y="2908663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rtlCol="0">
            <a:noAutofit/>
          </a:bodyPr>
          <a:lstStyle>
            <a:lvl1pPr>
              <a:defRPr sz="1600"/>
            </a:lvl1pPr>
          </a:lstStyle>
          <a:p>
            <a:pPr lvl="0"/>
            <a:endParaRPr lang="en-ID" noProof="0"/>
          </a:p>
        </p:txBody>
      </p:sp>
    </p:spTree>
    <p:extLst>
      <p:ext uri="{BB962C8B-B14F-4D97-AF65-F5344CB8AC3E}">
        <p14:creationId xmlns:p14="http://schemas.microsoft.com/office/powerpoint/2010/main" val="5769103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4AA405B4-C4EC-41AC-9770-45355D41833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514114" y="2090057"/>
            <a:ext cx="2677886" cy="2612572"/>
          </a:xfrm>
          <a:custGeom>
            <a:avLst/>
            <a:gdLst>
              <a:gd name="connsiteX0" fmla="*/ 0 w 2677886"/>
              <a:gd name="connsiteY0" fmla="*/ 0 h 2612572"/>
              <a:gd name="connsiteX1" fmla="*/ 2677886 w 2677886"/>
              <a:gd name="connsiteY1" fmla="*/ 0 h 2612572"/>
              <a:gd name="connsiteX2" fmla="*/ 2677886 w 2677886"/>
              <a:gd name="connsiteY2" fmla="*/ 2612572 h 2612572"/>
              <a:gd name="connsiteX3" fmla="*/ 0 w 2677886"/>
              <a:gd name="connsiteY3" fmla="*/ 2612572 h 2612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7886" h="2612572">
                <a:moveTo>
                  <a:pt x="0" y="0"/>
                </a:moveTo>
                <a:lnTo>
                  <a:pt x="2677886" y="0"/>
                </a:lnTo>
                <a:lnTo>
                  <a:pt x="2677886" y="2612572"/>
                </a:lnTo>
                <a:lnTo>
                  <a:pt x="0" y="2612572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rtlCol="0">
            <a:noAutofit/>
          </a:bodyPr>
          <a:lstStyle>
            <a:lvl1pPr>
              <a:defRPr sz="1600"/>
            </a:lvl1pPr>
          </a:lstStyle>
          <a:p>
            <a:pPr lvl="0"/>
            <a:endParaRPr lang="en-ID" noProof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xmlns="" id="{F8E90212-0B38-427B-ABBB-A5DF69A6768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346370" y="2090057"/>
            <a:ext cx="2926080" cy="2612572"/>
          </a:xfrm>
          <a:custGeom>
            <a:avLst/>
            <a:gdLst>
              <a:gd name="connsiteX0" fmla="*/ 0 w 2926080"/>
              <a:gd name="connsiteY0" fmla="*/ 0 h 2612572"/>
              <a:gd name="connsiteX1" fmla="*/ 2926080 w 2926080"/>
              <a:gd name="connsiteY1" fmla="*/ 0 h 2612572"/>
              <a:gd name="connsiteX2" fmla="*/ 2926080 w 2926080"/>
              <a:gd name="connsiteY2" fmla="*/ 2612572 h 2612572"/>
              <a:gd name="connsiteX3" fmla="*/ 0 w 2926080"/>
              <a:gd name="connsiteY3" fmla="*/ 2612572 h 2612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26080" h="2612572">
                <a:moveTo>
                  <a:pt x="0" y="0"/>
                </a:moveTo>
                <a:lnTo>
                  <a:pt x="2926080" y="0"/>
                </a:lnTo>
                <a:lnTo>
                  <a:pt x="2926080" y="2612572"/>
                </a:lnTo>
                <a:lnTo>
                  <a:pt x="0" y="2612572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rtlCol="0">
            <a:noAutofit/>
          </a:bodyPr>
          <a:lstStyle>
            <a:lvl1pPr>
              <a:defRPr sz="1600"/>
            </a:lvl1pPr>
          </a:lstStyle>
          <a:p>
            <a:pPr lvl="0"/>
            <a:endParaRPr lang="en-ID" noProof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xmlns="" id="{16E81109-0049-4911-AD2A-E18CFEC413A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167745" y="2090057"/>
            <a:ext cx="2926081" cy="2612572"/>
          </a:xfrm>
          <a:custGeom>
            <a:avLst/>
            <a:gdLst>
              <a:gd name="connsiteX0" fmla="*/ 0 w 2926081"/>
              <a:gd name="connsiteY0" fmla="*/ 0 h 2612572"/>
              <a:gd name="connsiteX1" fmla="*/ 2926081 w 2926081"/>
              <a:gd name="connsiteY1" fmla="*/ 0 h 2612572"/>
              <a:gd name="connsiteX2" fmla="*/ 2926081 w 2926081"/>
              <a:gd name="connsiteY2" fmla="*/ 2612572 h 2612572"/>
              <a:gd name="connsiteX3" fmla="*/ 0 w 2926081"/>
              <a:gd name="connsiteY3" fmla="*/ 2612572 h 2612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26081" h="2612572">
                <a:moveTo>
                  <a:pt x="0" y="0"/>
                </a:moveTo>
                <a:lnTo>
                  <a:pt x="2926081" y="0"/>
                </a:lnTo>
                <a:lnTo>
                  <a:pt x="2926081" y="2612572"/>
                </a:lnTo>
                <a:lnTo>
                  <a:pt x="0" y="2612572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rtlCol="0">
            <a:noAutofit/>
          </a:bodyPr>
          <a:lstStyle>
            <a:lvl1pPr>
              <a:defRPr sz="1600"/>
            </a:lvl1pPr>
          </a:lstStyle>
          <a:p>
            <a:pPr lvl="0"/>
            <a:endParaRPr lang="en-ID" noProof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5B8F2D20-9A55-4D78-9687-BC62CA89A4D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2090057"/>
            <a:ext cx="2926080" cy="2612572"/>
          </a:xfrm>
          <a:custGeom>
            <a:avLst/>
            <a:gdLst>
              <a:gd name="connsiteX0" fmla="*/ 0 w 2926080"/>
              <a:gd name="connsiteY0" fmla="*/ 0 h 2612572"/>
              <a:gd name="connsiteX1" fmla="*/ 2926080 w 2926080"/>
              <a:gd name="connsiteY1" fmla="*/ 0 h 2612572"/>
              <a:gd name="connsiteX2" fmla="*/ 2926080 w 2926080"/>
              <a:gd name="connsiteY2" fmla="*/ 2612572 h 2612572"/>
              <a:gd name="connsiteX3" fmla="*/ 0 w 2926080"/>
              <a:gd name="connsiteY3" fmla="*/ 2612572 h 2612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26080" h="2612572">
                <a:moveTo>
                  <a:pt x="0" y="0"/>
                </a:moveTo>
                <a:lnTo>
                  <a:pt x="2926080" y="0"/>
                </a:lnTo>
                <a:lnTo>
                  <a:pt x="2926080" y="2612572"/>
                </a:lnTo>
                <a:lnTo>
                  <a:pt x="0" y="2612572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rtlCol="0">
            <a:noAutofit/>
          </a:bodyPr>
          <a:lstStyle>
            <a:lvl1pPr>
              <a:defRPr sz="1600"/>
            </a:lvl1pPr>
          </a:lstStyle>
          <a:p>
            <a:pPr lvl="0"/>
            <a:endParaRPr lang="en-ID" noProof="0"/>
          </a:p>
        </p:txBody>
      </p:sp>
    </p:spTree>
    <p:extLst>
      <p:ext uri="{BB962C8B-B14F-4D97-AF65-F5344CB8AC3E}">
        <p14:creationId xmlns:p14="http://schemas.microsoft.com/office/powerpoint/2010/main" val="39022940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xmlns="" id="{FAF68994-F23B-4C9C-9B3A-EEE550B25BB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029304" y="0"/>
            <a:ext cx="4162697" cy="6858000"/>
          </a:xfrm>
          <a:custGeom>
            <a:avLst/>
            <a:gdLst>
              <a:gd name="connsiteX0" fmla="*/ 1310292 w 4162697"/>
              <a:gd name="connsiteY0" fmla="*/ 0 h 6858000"/>
              <a:gd name="connsiteX1" fmla="*/ 2056241 w 4162697"/>
              <a:gd name="connsiteY1" fmla="*/ 0 h 6858000"/>
              <a:gd name="connsiteX2" fmla="*/ 4162697 w 4162697"/>
              <a:gd name="connsiteY2" fmla="*/ 0 h 6858000"/>
              <a:gd name="connsiteX3" fmla="*/ 4162697 w 4162697"/>
              <a:gd name="connsiteY3" fmla="*/ 6858000 h 6858000"/>
              <a:gd name="connsiteX4" fmla="*/ 2852405 w 4162697"/>
              <a:gd name="connsiteY4" fmla="*/ 6858000 h 6858000"/>
              <a:gd name="connsiteX5" fmla="*/ 2056241 w 4162697"/>
              <a:gd name="connsiteY5" fmla="*/ 6858000 h 6858000"/>
              <a:gd name="connsiteX6" fmla="*/ 0 w 416269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2697" h="6858000">
                <a:moveTo>
                  <a:pt x="1310292" y="0"/>
                </a:moveTo>
                <a:lnTo>
                  <a:pt x="2056241" y="0"/>
                </a:lnTo>
                <a:lnTo>
                  <a:pt x="4162697" y="0"/>
                </a:lnTo>
                <a:lnTo>
                  <a:pt x="4162697" y="6858000"/>
                </a:lnTo>
                <a:lnTo>
                  <a:pt x="2852405" y="6858000"/>
                </a:lnTo>
                <a:lnTo>
                  <a:pt x="2056241" y="6858000"/>
                </a:lnTo>
                <a:lnTo>
                  <a:pt x="0" y="6858000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rtlCol="0">
            <a:noAutofit/>
          </a:bodyPr>
          <a:lstStyle>
            <a:lvl1pPr>
              <a:defRPr sz="1600"/>
            </a:lvl1pPr>
          </a:lstStyle>
          <a:p>
            <a:pPr lvl="0"/>
            <a:endParaRPr lang="en-ID" noProof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xmlns="" id="{04CAE14D-0A87-4029-977D-81D3CE718D1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358302" y="1958426"/>
            <a:ext cx="2042871" cy="2389706"/>
          </a:xfrm>
          <a:custGeom>
            <a:avLst/>
            <a:gdLst>
              <a:gd name="connsiteX0" fmla="*/ 340485 w 2042871"/>
              <a:gd name="connsiteY0" fmla="*/ 0 h 2389706"/>
              <a:gd name="connsiteX1" fmla="*/ 1702386 w 2042871"/>
              <a:gd name="connsiteY1" fmla="*/ 0 h 2389706"/>
              <a:gd name="connsiteX2" fmla="*/ 2042871 w 2042871"/>
              <a:gd name="connsiteY2" fmla="*/ 340485 h 2389706"/>
              <a:gd name="connsiteX3" fmla="*/ 2042871 w 2042871"/>
              <a:gd name="connsiteY3" fmla="*/ 2049221 h 2389706"/>
              <a:gd name="connsiteX4" fmla="*/ 1702386 w 2042871"/>
              <a:gd name="connsiteY4" fmla="*/ 2389706 h 2389706"/>
              <a:gd name="connsiteX5" fmla="*/ 340485 w 2042871"/>
              <a:gd name="connsiteY5" fmla="*/ 2389706 h 2389706"/>
              <a:gd name="connsiteX6" fmla="*/ 0 w 2042871"/>
              <a:gd name="connsiteY6" fmla="*/ 2049221 h 2389706"/>
              <a:gd name="connsiteX7" fmla="*/ 0 w 2042871"/>
              <a:gd name="connsiteY7" fmla="*/ 340485 h 2389706"/>
              <a:gd name="connsiteX8" fmla="*/ 340485 w 2042871"/>
              <a:gd name="connsiteY8" fmla="*/ 0 h 2389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42871" h="2389706">
                <a:moveTo>
                  <a:pt x="340485" y="0"/>
                </a:moveTo>
                <a:lnTo>
                  <a:pt x="1702386" y="0"/>
                </a:lnTo>
                <a:cubicBezTo>
                  <a:pt x="1890431" y="0"/>
                  <a:pt x="2042871" y="152440"/>
                  <a:pt x="2042871" y="340485"/>
                </a:cubicBezTo>
                <a:lnTo>
                  <a:pt x="2042871" y="2049221"/>
                </a:lnTo>
                <a:cubicBezTo>
                  <a:pt x="2042871" y="2237266"/>
                  <a:pt x="1890431" y="2389706"/>
                  <a:pt x="1702386" y="2389706"/>
                </a:cubicBezTo>
                <a:lnTo>
                  <a:pt x="340485" y="2389706"/>
                </a:lnTo>
                <a:cubicBezTo>
                  <a:pt x="152440" y="2389706"/>
                  <a:pt x="0" y="2237266"/>
                  <a:pt x="0" y="2049221"/>
                </a:cubicBezTo>
                <a:lnTo>
                  <a:pt x="0" y="340485"/>
                </a:lnTo>
                <a:cubicBezTo>
                  <a:pt x="0" y="152440"/>
                  <a:pt x="152440" y="0"/>
                  <a:pt x="340485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rtlCol="0">
            <a:noAutofit/>
          </a:bodyPr>
          <a:lstStyle>
            <a:lvl1pPr>
              <a:defRPr sz="1600"/>
            </a:lvl1pPr>
          </a:lstStyle>
          <a:p>
            <a:pPr lvl="0"/>
            <a:endParaRPr lang="en-ID" noProof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44813BB9-BF1D-4D18-983D-B9BEB48E17D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972795" y="3061269"/>
            <a:ext cx="1677008" cy="1961726"/>
          </a:xfrm>
          <a:custGeom>
            <a:avLst/>
            <a:gdLst>
              <a:gd name="connsiteX0" fmla="*/ 279507 w 1677008"/>
              <a:gd name="connsiteY0" fmla="*/ 0 h 1961726"/>
              <a:gd name="connsiteX1" fmla="*/ 1397501 w 1677008"/>
              <a:gd name="connsiteY1" fmla="*/ 0 h 1961726"/>
              <a:gd name="connsiteX2" fmla="*/ 1677008 w 1677008"/>
              <a:gd name="connsiteY2" fmla="*/ 279507 h 1961726"/>
              <a:gd name="connsiteX3" fmla="*/ 1677008 w 1677008"/>
              <a:gd name="connsiteY3" fmla="*/ 1682219 h 1961726"/>
              <a:gd name="connsiteX4" fmla="*/ 1397501 w 1677008"/>
              <a:gd name="connsiteY4" fmla="*/ 1961726 h 1961726"/>
              <a:gd name="connsiteX5" fmla="*/ 279507 w 1677008"/>
              <a:gd name="connsiteY5" fmla="*/ 1961726 h 1961726"/>
              <a:gd name="connsiteX6" fmla="*/ 0 w 1677008"/>
              <a:gd name="connsiteY6" fmla="*/ 1682219 h 1961726"/>
              <a:gd name="connsiteX7" fmla="*/ 0 w 1677008"/>
              <a:gd name="connsiteY7" fmla="*/ 279507 h 1961726"/>
              <a:gd name="connsiteX8" fmla="*/ 279507 w 1677008"/>
              <a:gd name="connsiteY8" fmla="*/ 0 h 1961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77008" h="1961726">
                <a:moveTo>
                  <a:pt x="279507" y="0"/>
                </a:moveTo>
                <a:lnTo>
                  <a:pt x="1397501" y="0"/>
                </a:lnTo>
                <a:cubicBezTo>
                  <a:pt x="1551868" y="0"/>
                  <a:pt x="1677008" y="125140"/>
                  <a:pt x="1677008" y="279507"/>
                </a:cubicBezTo>
                <a:lnTo>
                  <a:pt x="1677008" y="1682219"/>
                </a:lnTo>
                <a:cubicBezTo>
                  <a:pt x="1677008" y="1836586"/>
                  <a:pt x="1551868" y="1961726"/>
                  <a:pt x="1397501" y="1961726"/>
                </a:cubicBezTo>
                <a:lnTo>
                  <a:pt x="279507" y="1961726"/>
                </a:lnTo>
                <a:cubicBezTo>
                  <a:pt x="125140" y="1961726"/>
                  <a:pt x="0" y="1836586"/>
                  <a:pt x="0" y="1682219"/>
                </a:cubicBezTo>
                <a:lnTo>
                  <a:pt x="0" y="279507"/>
                </a:lnTo>
                <a:cubicBezTo>
                  <a:pt x="0" y="125140"/>
                  <a:pt x="125140" y="0"/>
                  <a:pt x="279507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rtlCol="0">
            <a:noAutofit/>
          </a:bodyPr>
          <a:lstStyle>
            <a:lvl1pPr>
              <a:defRPr sz="1600"/>
            </a:lvl1pPr>
          </a:lstStyle>
          <a:p>
            <a:pPr lvl="0"/>
            <a:endParaRPr lang="en-ID" noProof="0"/>
          </a:p>
        </p:txBody>
      </p:sp>
    </p:spTree>
    <p:extLst>
      <p:ext uri="{BB962C8B-B14F-4D97-AF65-F5344CB8AC3E}">
        <p14:creationId xmlns:p14="http://schemas.microsoft.com/office/powerpoint/2010/main" val="11404583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E2D2803-9F5B-5585-2FBC-04664C408C77}"/>
              </a:ext>
            </a:extLst>
          </p:cNvPr>
          <p:cNvSpPr/>
          <p:nvPr userDrawn="1"/>
        </p:nvSpPr>
        <p:spPr>
          <a:xfrm>
            <a:off x="876300" y="0"/>
            <a:ext cx="2647950" cy="4705350"/>
          </a:xfrm>
          <a:prstGeom prst="rect">
            <a:avLst/>
          </a:pr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178FC457-F80B-48B2-8225-AFCF5A1C5C2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47850" y="1543050"/>
            <a:ext cx="2781300" cy="3714750"/>
          </a:xfrm>
          <a:custGeom>
            <a:avLst/>
            <a:gdLst>
              <a:gd name="connsiteX0" fmla="*/ 0 w 2781300"/>
              <a:gd name="connsiteY0" fmla="*/ 0 h 3714750"/>
              <a:gd name="connsiteX1" fmla="*/ 2781300 w 2781300"/>
              <a:gd name="connsiteY1" fmla="*/ 0 h 3714750"/>
              <a:gd name="connsiteX2" fmla="*/ 2781300 w 2781300"/>
              <a:gd name="connsiteY2" fmla="*/ 3714750 h 3714750"/>
              <a:gd name="connsiteX3" fmla="*/ 0 w 2781300"/>
              <a:gd name="connsiteY3" fmla="*/ 3714750 h 3714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1300" h="3714750">
                <a:moveTo>
                  <a:pt x="0" y="0"/>
                </a:moveTo>
                <a:lnTo>
                  <a:pt x="2781300" y="0"/>
                </a:lnTo>
                <a:lnTo>
                  <a:pt x="2781300" y="3714750"/>
                </a:lnTo>
                <a:lnTo>
                  <a:pt x="0" y="3714750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rtlCol="0">
            <a:noAutofit/>
          </a:bodyPr>
          <a:lstStyle>
            <a:lvl1pPr>
              <a:defRPr sz="1600"/>
            </a:lvl1pPr>
          </a:lstStyle>
          <a:p>
            <a:pPr lvl="0"/>
            <a:endParaRPr lang="en-ID" noProof="0"/>
          </a:p>
        </p:txBody>
      </p:sp>
    </p:spTree>
    <p:extLst>
      <p:ext uri="{BB962C8B-B14F-4D97-AF65-F5344CB8AC3E}">
        <p14:creationId xmlns:p14="http://schemas.microsoft.com/office/powerpoint/2010/main" val="27743113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04DEA984-5BB4-9C6D-D9CB-74413098D3B5}"/>
              </a:ext>
            </a:extLst>
          </p:cNvPr>
          <p:cNvSpPr/>
          <p:nvPr userDrawn="1"/>
        </p:nvSpPr>
        <p:spPr>
          <a:xfrm>
            <a:off x="0" y="0"/>
            <a:ext cx="1520825" cy="6858000"/>
          </a:xfrm>
          <a:prstGeom prst="rect">
            <a:avLst/>
          </a:pr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348342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04F547CF-E42A-EDEC-381D-4CCA473F9AED}"/>
              </a:ext>
            </a:extLst>
          </p:cNvPr>
          <p:cNvSpPr/>
          <p:nvPr userDrawn="1"/>
        </p:nvSpPr>
        <p:spPr>
          <a:xfrm>
            <a:off x="1235075" y="2408238"/>
            <a:ext cx="2955925" cy="37941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E4A661C-E784-64E8-14CC-5315ECA13C87}"/>
              </a:ext>
            </a:extLst>
          </p:cNvPr>
          <p:cNvSpPr/>
          <p:nvPr userDrawn="1"/>
        </p:nvSpPr>
        <p:spPr>
          <a:xfrm>
            <a:off x="4618038" y="2408238"/>
            <a:ext cx="2955925" cy="37941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12C6C93-8AF9-13FC-8D91-7AD5EB444AE5}"/>
              </a:ext>
            </a:extLst>
          </p:cNvPr>
          <p:cNvSpPr/>
          <p:nvPr userDrawn="1"/>
        </p:nvSpPr>
        <p:spPr>
          <a:xfrm>
            <a:off x="8001000" y="2408238"/>
            <a:ext cx="2955925" cy="37941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443067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0570B11-CCF2-CD23-75C0-FB72F9FF6CAC}"/>
              </a:ext>
            </a:extLst>
          </p:cNvPr>
          <p:cNvSpPr/>
          <p:nvPr userDrawn="1"/>
        </p:nvSpPr>
        <p:spPr>
          <a:xfrm>
            <a:off x="8834438" y="0"/>
            <a:ext cx="3357562" cy="4784725"/>
          </a:xfrm>
          <a:prstGeom prst="rect">
            <a:avLst/>
          </a:pr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281F5FE-0D4D-E4D9-2DD5-8B31B1546984}"/>
              </a:ext>
            </a:extLst>
          </p:cNvPr>
          <p:cNvSpPr/>
          <p:nvPr userDrawn="1"/>
        </p:nvSpPr>
        <p:spPr>
          <a:xfrm>
            <a:off x="6983413" y="1257300"/>
            <a:ext cx="4168775" cy="48450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AABC6C71-92EF-4B9A-AB43-6A53FA3C644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39587" y="2639966"/>
            <a:ext cx="5649685" cy="3461657"/>
          </a:xfrm>
          <a:custGeom>
            <a:avLst/>
            <a:gdLst>
              <a:gd name="connsiteX0" fmla="*/ 0 w 5649685"/>
              <a:gd name="connsiteY0" fmla="*/ 0 h 3461657"/>
              <a:gd name="connsiteX1" fmla="*/ 5649685 w 5649685"/>
              <a:gd name="connsiteY1" fmla="*/ 0 h 3461657"/>
              <a:gd name="connsiteX2" fmla="*/ 5649685 w 5649685"/>
              <a:gd name="connsiteY2" fmla="*/ 3461657 h 3461657"/>
              <a:gd name="connsiteX3" fmla="*/ 0 w 5649685"/>
              <a:gd name="connsiteY3" fmla="*/ 3461657 h 3461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49685" h="3461657">
                <a:moveTo>
                  <a:pt x="0" y="0"/>
                </a:moveTo>
                <a:lnTo>
                  <a:pt x="5649685" y="0"/>
                </a:lnTo>
                <a:lnTo>
                  <a:pt x="5649685" y="3461657"/>
                </a:lnTo>
                <a:lnTo>
                  <a:pt x="0" y="3461657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rtlCol="0">
            <a:noAutofit/>
          </a:bodyPr>
          <a:lstStyle>
            <a:lvl1pPr>
              <a:defRPr sz="1600"/>
            </a:lvl1pPr>
          </a:lstStyle>
          <a:p>
            <a:pPr lvl="0"/>
            <a:endParaRPr lang="en-ID" noProof="0"/>
          </a:p>
        </p:txBody>
      </p:sp>
    </p:spTree>
    <p:extLst>
      <p:ext uri="{BB962C8B-B14F-4D97-AF65-F5344CB8AC3E}">
        <p14:creationId xmlns:p14="http://schemas.microsoft.com/office/powerpoint/2010/main" val="40341139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3">
            <a:extLst>
              <a:ext uri="{FF2B5EF4-FFF2-40B4-BE49-F238E27FC236}">
                <a16:creationId xmlns:a16="http://schemas.microsoft.com/office/drawing/2014/main" xmlns="" id="{05EC6647-6420-47D7-96E4-4F99ED7798E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085688" y="3767555"/>
            <a:ext cx="1816984" cy="1816978"/>
          </a:xfrm>
          <a:custGeom>
            <a:avLst/>
            <a:gdLst>
              <a:gd name="connsiteX0" fmla="*/ 1998404 w 3996808"/>
              <a:gd name="connsiteY0" fmla="*/ 0 h 3996808"/>
              <a:gd name="connsiteX1" fmla="*/ 3996808 w 3996808"/>
              <a:gd name="connsiteY1" fmla="*/ 1998404 h 3996808"/>
              <a:gd name="connsiteX2" fmla="*/ 1998404 w 3996808"/>
              <a:gd name="connsiteY2" fmla="*/ 3996808 h 3996808"/>
              <a:gd name="connsiteX3" fmla="*/ 0 w 3996808"/>
              <a:gd name="connsiteY3" fmla="*/ 1998404 h 3996808"/>
              <a:gd name="connsiteX4" fmla="*/ 1998404 w 3996808"/>
              <a:gd name="connsiteY4" fmla="*/ 0 h 399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96808" h="3996808">
                <a:moveTo>
                  <a:pt x="1998404" y="0"/>
                </a:moveTo>
                <a:cubicBezTo>
                  <a:pt x="3102092" y="0"/>
                  <a:pt x="3996808" y="894716"/>
                  <a:pt x="3996808" y="1998404"/>
                </a:cubicBezTo>
                <a:cubicBezTo>
                  <a:pt x="3996808" y="3102092"/>
                  <a:pt x="3102092" y="3996808"/>
                  <a:pt x="1998404" y="3996808"/>
                </a:cubicBezTo>
                <a:cubicBezTo>
                  <a:pt x="894716" y="3996808"/>
                  <a:pt x="0" y="3102092"/>
                  <a:pt x="0" y="1998404"/>
                </a:cubicBezTo>
                <a:cubicBezTo>
                  <a:pt x="0" y="894716"/>
                  <a:pt x="894716" y="0"/>
                  <a:pt x="199840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900"/>
            </a:lvl1pPr>
          </a:lstStyle>
          <a:p>
            <a:r>
              <a:rPr lang="en-US" dirty="0"/>
              <a:t>Drag and Drop Image Here</a:t>
            </a:r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xmlns="" id="{2E330B09-2FB0-48AF-901A-C26AFCBFAEC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533318" y="3767555"/>
            <a:ext cx="1816984" cy="1816978"/>
          </a:xfrm>
          <a:custGeom>
            <a:avLst/>
            <a:gdLst>
              <a:gd name="connsiteX0" fmla="*/ 1998404 w 3996808"/>
              <a:gd name="connsiteY0" fmla="*/ 0 h 3996808"/>
              <a:gd name="connsiteX1" fmla="*/ 3996808 w 3996808"/>
              <a:gd name="connsiteY1" fmla="*/ 1998404 h 3996808"/>
              <a:gd name="connsiteX2" fmla="*/ 1998404 w 3996808"/>
              <a:gd name="connsiteY2" fmla="*/ 3996808 h 3996808"/>
              <a:gd name="connsiteX3" fmla="*/ 0 w 3996808"/>
              <a:gd name="connsiteY3" fmla="*/ 1998404 h 3996808"/>
              <a:gd name="connsiteX4" fmla="*/ 1998404 w 3996808"/>
              <a:gd name="connsiteY4" fmla="*/ 0 h 399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96808" h="3996808">
                <a:moveTo>
                  <a:pt x="1998404" y="0"/>
                </a:moveTo>
                <a:cubicBezTo>
                  <a:pt x="3102092" y="0"/>
                  <a:pt x="3996808" y="894716"/>
                  <a:pt x="3996808" y="1998404"/>
                </a:cubicBezTo>
                <a:cubicBezTo>
                  <a:pt x="3996808" y="3102092"/>
                  <a:pt x="3102092" y="3996808"/>
                  <a:pt x="1998404" y="3996808"/>
                </a:cubicBezTo>
                <a:cubicBezTo>
                  <a:pt x="894716" y="3996808"/>
                  <a:pt x="0" y="3102092"/>
                  <a:pt x="0" y="1998404"/>
                </a:cubicBezTo>
                <a:cubicBezTo>
                  <a:pt x="0" y="894716"/>
                  <a:pt x="894716" y="0"/>
                  <a:pt x="199840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900"/>
            </a:lvl1pPr>
          </a:lstStyle>
          <a:p>
            <a:r>
              <a:rPr lang="en-US" dirty="0"/>
              <a:t>Drag and Drop Image Here</a:t>
            </a:r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xmlns="" id="{97F98B4C-7543-449D-9A27-64327B0B3AC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971036" y="3767555"/>
            <a:ext cx="1816984" cy="1816978"/>
          </a:xfrm>
          <a:custGeom>
            <a:avLst/>
            <a:gdLst>
              <a:gd name="connsiteX0" fmla="*/ 1998404 w 3996808"/>
              <a:gd name="connsiteY0" fmla="*/ 0 h 3996808"/>
              <a:gd name="connsiteX1" fmla="*/ 3996808 w 3996808"/>
              <a:gd name="connsiteY1" fmla="*/ 1998404 h 3996808"/>
              <a:gd name="connsiteX2" fmla="*/ 1998404 w 3996808"/>
              <a:gd name="connsiteY2" fmla="*/ 3996808 h 3996808"/>
              <a:gd name="connsiteX3" fmla="*/ 0 w 3996808"/>
              <a:gd name="connsiteY3" fmla="*/ 1998404 h 3996808"/>
              <a:gd name="connsiteX4" fmla="*/ 1998404 w 3996808"/>
              <a:gd name="connsiteY4" fmla="*/ 0 h 399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96808" h="3996808">
                <a:moveTo>
                  <a:pt x="1998404" y="0"/>
                </a:moveTo>
                <a:cubicBezTo>
                  <a:pt x="3102092" y="0"/>
                  <a:pt x="3996808" y="894716"/>
                  <a:pt x="3996808" y="1998404"/>
                </a:cubicBezTo>
                <a:cubicBezTo>
                  <a:pt x="3996808" y="3102092"/>
                  <a:pt x="3102092" y="3996808"/>
                  <a:pt x="1998404" y="3996808"/>
                </a:cubicBezTo>
                <a:cubicBezTo>
                  <a:pt x="894716" y="3996808"/>
                  <a:pt x="0" y="3102092"/>
                  <a:pt x="0" y="1998404"/>
                </a:cubicBezTo>
                <a:cubicBezTo>
                  <a:pt x="0" y="894716"/>
                  <a:pt x="894716" y="0"/>
                  <a:pt x="199840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900"/>
            </a:lvl1pPr>
          </a:lstStyle>
          <a:p>
            <a:r>
              <a:rPr lang="en-US" dirty="0"/>
              <a:t>Drag and Drop Image Here</a:t>
            </a:r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xmlns="" id="{5990A823-2411-437F-A731-EEAEF34D14A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085688" y="843972"/>
            <a:ext cx="1816984" cy="1816978"/>
          </a:xfrm>
          <a:custGeom>
            <a:avLst/>
            <a:gdLst>
              <a:gd name="connsiteX0" fmla="*/ 1998404 w 3996808"/>
              <a:gd name="connsiteY0" fmla="*/ 0 h 3996808"/>
              <a:gd name="connsiteX1" fmla="*/ 3996808 w 3996808"/>
              <a:gd name="connsiteY1" fmla="*/ 1998404 h 3996808"/>
              <a:gd name="connsiteX2" fmla="*/ 1998404 w 3996808"/>
              <a:gd name="connsiteY2" fmla="*/ 3996808 h 3996808"/>
              <a:gd name="connsiteX3" fmla="*/ 0 w 3996808"/>
              <a:gd name="connsiteY3" fmla="*/ 1998404 h 3996808"/>
              <a:gd name="connsiteX4" fmla="*/ 1998404 w 3996808"/>
              <a:gd name="connsiteY4" fmla="*/ 0 h 399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96808" h="3996808">
                <a:moveTo>
                  <a:pt x="1998404" y="0"/>
                </a:moveTo>
                <a:cubicBezTo>
                  <a:pt x="3102092" y="0"/>
                  <a:pt x="3996808" y="894716"/>
                  <a:pt x="3996808" y="1998404"/>
                </a:cubicBezTo>
                <a:cubicBezTo>
                  <a:pt x="3996808" y="3102092"/>
                  <a:pt x="3102092" y="3996808"/>
                  <a:pt x="1998404" y="3996808"/>
                </a:cubicBezTo>
                <a:cubicBezTo>
                  <a:pt x="894716" y="3996808"/>
                  <a:pt x="0" y="3102092"/>
                  <a:pt x="0" y="1998404"/>
                </a:cubicBezTo>
                <a:cubicBezTo>
                  <a:pt x="0" y="894716"/>
                  <a:pt x="894716" y="0"/>
                  <a:pt x="199840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900"/>
            </a:lvl1pPr>
          </a:lstStyle>
          <a:p>
            <a:r>
              <a:rPr lang="en-US" dirty="0"/>
              <a:t>Drag and Drop Image Here</a:t>
            </a:r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xmlns="" id="{9C9DB546-F132-40B7-B2CD-62AABD3FAA0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533318" y="843972"/>
            <a:ext cx="1816984" cy="1816978"/>
          </a:xfrm>
          <a:custGeom>
            <a:avLst/>
            <a:gdLst>
              <a:gd name="connsiteX0" fmla="*/ 1998404 w 3996808"/>
              <a:gd name="connsiteY0" fmla="*/ 0 h 3996808"/>
              <a:gd name="connsiteX1" fmla="*/ 3996808 w 3996808"/>
              <a:gd name="connsiteY1" fmla="*/ 1998404 h 3996808"/>
              <a:gd name="connsiteX2" fmla="*/ 1998404 w 3996808"/>
              <a:gd name="connsiteY2" fmla="*/ 3996808 h 3996808"/>
              <a:gd name="connsiteX3" fmla="*/ 0 w 3996808"/>
              <a:gd name="connsiteY3" fmla="*/ 1998404 h 3996808"/>
              <a:gd name="connsiteX4" fmla="*/ 1998404 w 3996808"/>
              <a:gd name="connsiteY4" fmla="*/ 0 h 399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96808" h="3996808">
                <a:moveTo>
                  <a:pt x="1998404" y="0"/>
                </a:moveTo>
                <a:cubicBezTo>
                  <a:pt x="3102092" y="0"/>
                  <a:pt x="3996808" y="894716"/>
                  <a:pt x="3996808" y="1998404"/>
                </a:cubicBezTo>
                <a:cubicBezTo>
                  <a:pt x="3996808" y="3102092"/>
                  <a:pt x="3102092" y="3996808"/>
                  <a:pt x="1998404" y="3996808"/>
                </a:cubicBezTo>
                <a:cubicBezTo>
                  <a:pt x="894716" y="3996808"/>
                  <a:pt x="0" y="3102092"/>
                  <a:pt x="0" y="1998404"/>
                </a:cubicBezTo>
                <a:cubicBezTo>
                  <a:pt x="0" y="894716"/>
                  <a:pt x="894716" y="0"/>
                  <a:pt x="199840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900"/>
            </a:lvl1pPr>
          </a:lstStyle>
          <a:p>
            <a:r>
              <a:rPr lang="en-US" dirty="0"/>
              <a:t>Drag and Drop Image Here</a:t>
            </a:r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xmlns="" id="{027A49D0-8ABE-429B-8C8E-D67B95174E1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971036" y="843972"/>
            <a:ext cx="1816984" cy="1816978"/>
          </a:xfrm>
          <a:custGeom>
            <a:avLst/>
            <a:gdLst>
              <a:gd name="connsiteX0" fmla="*/ 1998404 w 3996808"/>
              <a:gd name="connsiteY0" fmla="*/ 0 h 3996808"/>
              <a:gd name="connsiteX1" fmla="*/ 3996808 w 3996808"/>
              <a:gd name="connsiteY1" fmla="*/ 1998404 h 3996808"/>
              <a:gd name="connsiteX2" fmla="*/ 1998404 w 3996808"/>
              <a:gd name="connsiteY2" fmla="*/ 3996808 h 3996808"/>
              <a:gd name="connsiteX3" fmla="*/ 0 w 3996808"/>
              <a:gd name="connsiteY3" fmla="*/ 1998404 h 3996808"/>
              <a:gd name="connsiteX4" fmla="*/ 1998404 w 3996808"/>
              <a:gd name="connsiteY4" fmla="*/ 0 h 399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96808" h="3996808">
                <a:moveTo>
                  <a:pt x="1998404" y="0"/>
                </a:moveTo>
                <a:cubicBezTo>
                  <a:pt x="3102092" y="0"/>
                  <a:pt x="3996808" y="894716"/>
                  <a:pt x="3996808" y="1998404"/>
                </a:cubicBezTo>
                <a:cubicBezTo>
                  <a:pt x="3996808" y="3102092"/>
                  <a:pt x="3102092" y="3996808"/>
                  <a:pt x="1998404" y="3996808"/>
                </a:cubicBezTo>
                <a:cubicBezTo>
                  <a:pt x="894716" y="3996808"/>
                  <a:pt x="0" y="3102092"/>
                  <a:pt x="0" y="1998404"/>
                </a:cubicBezTo>
                <a:cubicBezTo>
                  <a:pt x="0" y="894716"/>
                  <a:pt x="894716" y="0"/>
                  <a:pt x="199840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900"/>
            </a:lvl1pPr>
          </a:lstStyle>
          <a:p>
            <a:r>
              <a:rPr lang="en-US" dirty="0"/>
              <a:t>Drag and Drop Image Here</a:t>
            </a:r>
          </a:p>
        </p:txBody>
      </p:sp>
    </p:spTree>
    <p:extLst>
      <p:ext uri="{BB962C8B-B14F-4D97-AF65-F5344CB8AC3E}">
        <p14:creationId xmlns:p14="http://schemas.microsoft.com/office/powerpoint/2010/main" val="1080032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xmlns="" id="{2772F42C-75F1-1995-41BE-199D7500559A}"/>
              </a:ext>
            </a:extLst>
          </p:cNvPr>
          <p:cNvSpPr/>
          <p:nvPr userDrawn="1"/>
        </p:nvSpPr>
        <p:spPr>
          <a:xfrm>
            <a:off x="5530850" y="3316288"/>
            <a:ext cx="3689350" cy="3541712"/>
          </a:xfrm>
          <a:prstGeom prst="parallelogram">
            <a:avLst>
              <a:gd name="adj" fmla="val 99792"/>
            </a:avLst>
          </a:pr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/>
          </a:p>
        </p:txBody>
      </p:sp>
      <p:sp>
        <p:nvSpPr>
          <p:cNvPr id="3" name="Parallelogram 2">
            <a:extLst>
              <a:ext uri="{FF2B5EF4-FFF2-40B4-BE49-F238E27FC236}">
                <a16:creationId xmlns:a16="http://schemas.microsoft.com/office/drawing/2014/main" xmlns="" id="{567CF841-9B9A-24B5-6311-87E512FD2886}"/>
              </a:ext>
            </a:extLst>
          </p:cNvPr>
          <p:cNvSpPr/>
          <p:nvPr userDrawn="1"/>
        </p:nvSpPr>
        <p:spPr>
          <a:xfrm>
            <a:off x="5648325" y="0"/>
            <a:ext cx="3689350" cy="3541713"/>
          </a:xfrm>
          <a:prstGeom prst="parallelogram">
            <a:avLst>
              <a:gd name="adj" fmla="val 99792"/>
            </a:avLst>
          </a:pr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61AC09CE-4272-4B7B-B9F9-7CE8F4D92F1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72100" y="1"/>
            <a:ext cx="6819900" cy="6857999"/>
          </a:xfrm>
          <a:custGeom>
            <a:avLst/>
            <a:gdLst>
              <a:gd name="connsiteX0" fmla="*/ 6819900 w 6819900"/>
              <a:gd name="connsiteY0" fmla="*/ 514350 h 6857999"/>
              <a:gd name="connsiteX1" fmla="*/ 6819900 w 6819900"/>
              <a:gd name="connsiteY1" fmla="*/ 6857999 h 6857999"/>
              <a:gd name="connsiteX2" fmla="*/ 533400 w 6819900"/>
              <a:gd name="connsiteY2" fmla="*/ 6857999 h 6857999"/>
              <a:gd name="connsiteX3" fmla="*/ 4162885 w 6819900"/>
              <a:gd name="connsiteY3" fmla="*/ 0 h 6857999"/>
              <a:gd name="connsiteX4" fmla="*/ 6819899 w 6819900"/>
              <a:gd name="connsiteY4" fmla="*/ 0 h 6857999"/>
              <a:gd name="connsiteX5" fmla="*/ 2657014 w 6819900"/>
              <a:gd name="connsiteY5" fmla="*/ 4147456 h 6857999"/>
              <a:gd name="connsiteX6" fmla="*/ 0 w 6819900"/>
              <a:gd name="connsiteY6" fmla="*/ 4147456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19900" h="6857999">
                <a:moveTo>
                  <a:pt x="6819900" y="514350"/>
                </a:moveTo>
                <a:lnTo>
                  <a:pt x="6819900" y="6857999"/>
                </a:lnTo>
                <a:lnTo>
                  <a:pt x="533400" y="6857999"/>
                </a:lnTo>
                <a:close/>
                <a:moveTo>
                  <a:pt x="4162885" y="0"/>
                </a:moveTo>
                <a:lnTo>
                  <a:pt x="6819899" y="0"/>
                </a:lnTo>
                <a:lnTo>
                  <a:pt x="2657014" y="4147456"/>
                </a:lnTo>
                <a:lnTo>
                  <a:pt x="0" y="4147456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rtlCol="0">
            <a:noAutofit/>
          </a:bodyPr>
          <a:lstStyle>
            <a:lvl1pPr>
              <a:defRPr sz="1600"/>
            </a:lvl1pPr>
          </a:lstStyle>
          <a:p>
            <a:pPr lvl="0"/>
            <a:endParaRPr lang="en-ID" noProof="0"/>
          </a:p>
        </p:txBody>
      </p:sp>
    </p:spTree>
    <p:extLst>
      <p:ext uri="{BB962C8B-B14F-4D97-AF65-F5344CB8AC3E}">
        <p14:creationId xmlns:p14="http://schemas.microsoft.com/office/powerpoint/2010/main" val="21810531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raphic 103">
            <a:extLst>
              <a:ext uri="{FF2B5EF4-FFF2-40B4-BE49-F238E27FC236}">
                <a16:creationId xmlns:a16="http://schemas.microsoft.com/office/drawing/2014/main" xmlns="" id="{237C3B55-BF89-4E0E-A6CA-1222EC97228A}"/>
              </a:ext>
            </a:extLst>
          </p:cNvPr>
          <p:cNvSpPr/>
          <p:nvPr userDrawn="1"/>
        </p:nvSpPr>
        <p:spPr>
          <a:xfrm>
            <a:off x="5501587" y="-1825"/>
            <a:ext cx="6435209" cy="6858000"/>
          </a:xfrm>
          <a:custGeom>
            <a:avLst/>
            <a:gdLst>
              <a:gd name="connsiteX0" fmla="*/ 4599954 w 6435208"/>
              <a:gd name="connsiteY0" fmla="*/ 3459926 h 6858000"/>
              <a:gd name="connsiteX1" fmla="*/ 4598856 w 6435208"/>
              <a:gd name="connsiteY1" fmla="*/ 3615315 h 6858000"/>
              <a:gd name="connsiteX2" fmla="*/ 6433329 w 6435208"/>
              <a:gd name="connsiteY2" fmla="*/ 6831822 h 6858000"/>
              <a:gd name="connsiteX3" fmla="*/ 6433329 w 6435208"/>
              <a:gd name="connsiteY3" fmla="*/ 6860374 h 6858000"/>
              <a:gd name="connsiteX4" fmla="*/ 1874324 w 6435208"/>
              <a:gd name="connsiteY4" fmla="*/ 6860374 h 6858000"/>
              <a:gd name="connsiteX5" fmla="*/ 21182 w 6435208"/>
              <a:gd name="connsiteY5" fmla="*/ 3610923 h 6858000"/>
              <a:gd name="connsiteX6" fmla="*/ 22280 w 6435208"/>
              <a:gd name="connsiteY6" fmla="*/ 3466515 h 6858000"/>
              <a:gd name="connsiteX7" fmla="*/ 2015438 w 6435208"/>
              <a:gd name="connsiteY7" fmla="*/ 73205 h 6858000"/>
              <a:gd name="connsiteX8" fmla="*/ 2139530 w 6435208"/>
              <a:gd name="connsiteY8" fmla="*/ 2374 h 6858000"/>
              <a:gd name="connsiteX9" fmla="*/ 6433329 w 6435208"/>
              <a:gd name="connsiteY9" fmla="*/ 2374 h 6858000"/>
              <a:gd name="connsiteX10" fmla="*/ 6433329 w 6435208"/>
              <a:gd name="connsiteY10" fmla="*/ 339508 h 6858000"/>
              <a:gd name="connsiteX11" fmla="*/ 4599954 w 6435208"/>
              <a:gd name="connsiteY11" fmla="*/ 345992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435208" h="6858000">
                <a:moveTo>
                  <a:pt x="4599954" y="3459926"/>
                </a:moveTo>
                <a:cubicBezTo>
                  <a:pt x="4571951" y="3507696"/>
                  <a:pt x="4571402" y="3566996"/>
                  <a:pt x="4598856" y="3615315"/>
                </a:cubicBezTo>
                <a:lnTo>
                  <a:pt x="6433329" y="6831822"/>
                </a:lnTo>
                <a:lnTo>
                  <a:pt x="6433329" y="6860374"/>
                </a:lnTo>
                <a:lnTo>
                  <a:pt x="1874324" y="6860374"/>
                </a:lnTo>
                <a:lnTo>
                  <a:pt x="21182" y="3610923"/>
                </a:lnTo>
                <a:cubicBezTo>
                  <a:pt x="-4076" y="3565898"/>
                  <a:pt x="-4076" y="3510990"/>
                  <a:pt x="22280" y="3466515"/>
                </a:cubicBezTo>
                <a:lnTo>
                  <a:pt x="2015438" y="73205"/>
                </a:lnTo>
                <a:cubicBezTo>
                  <a:pt x="2041245" y="29279"/>
                  <a:pt x="2088465" y="2374"/>
                  <a:pt x="2139530" y="2374"/>
                </a:cubicBezTo>
                <a:lnTo>
                  <a:pt x="6433329" y="2374"/>
                </a:lnTo>
                <a:lnTo>
                  <a:pt x="6433329" y="339508"/>
                </a:lnTo>
                <a:lnTo>
                  <a:pt x="4599954" y="3459926"/>
                </a:lnTo>
                <a:close/>
              </a:path>
            </a:pathLst>
          </a:custGeom>
          <a:solidFill>
            <a:schemeClr val="bg1">
              <a:lumMod val="95000"/>
              <a:alpha val="65000"/>
            </a:schemeClr>
          </a:solidFill>
          <a:ln w="5490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99B0C2F3-B70E-4FBE-B241-BF4B94A62E8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762141" y="551"/>
            <a:ext cx="6429859" cy="6857451"/>
          </a:xfrm>
          <a:custGeom>
            <a:avLst/>
            <a:gdLst>
              <a:gd name="connsiteX0" fmla="*/ 6429859 w 6429859"/>
              <a:gd name="connsiteY0" fmla="*/ 712379 h 6857451"/>
              <a:gd name="connsiteX1" fmla="*/ 6429859 w 6429859"/>
              <a:gd name="connsiteY1" fmla="*/ 6443717 h 6857451"/>
              <a:gd name="connsiteX2" fmla="*/ 4812820 w 6429859"/>
              <a:gd name="connsiteY2" fmla="*/ 3608550 h 6857451"/>
              <a:gd name="connsiteX3" fmla="*/ 4813918 w 6429859"/>
              <a:gd name="connsiteY3" fmla="*/ 3464142 h 6857451"/>
              <a:gd name="connsiteX4" fmla="*/ 2137156 w 6429859"/>
              <a:gd name="connsiteY4" fmla="*/ 0 h 6857451"/>
              <a:gd name="connsiteX5" fmla="*/ 6429859 w 6429859"/>
              <a:gd name="connsiteY5" fmla="*/ 0 h 6857451"/>
              <a:gd name="connsiteX6" fmla="*/ 6429859 w 6429859"/>
              <a:gd name="connsiteY6" fmla="*/ 339004 h 6857451"/>
              <a:gd name="connsiteX7" fmla="*/ 4597580 w 6429859"/>
              <a:gd name="connsiteY7" fmla="*/ 3457553 h 6857451"/>
              <a:gd name="connsiteX8" fmla="*/ 4596482 w 6429859"/>
              <a:gd name="connsiteY8" fmla="*/ 3612943 h 6857451"/>
              <a:gd name="connsiteX9" fmla="*/ 6429859 w 6429859"/>
              <a:gd name="connsiteY9" fmla="*/ 6827524 h 6857451"/>
              <a:gd name="connsiteX10" fmla="*/ 6429859 w 6429859"/>
              <a:gd name="connsiteY10" fmla="*/ 6857451 h 6857451"/>
              <a:gd name="connsiteX11" fmla="*/ 1871638 w 6429859"/>
              <a:gd name="connsiteY11" fmla="*/ 6857451 h 6857451"/>
              <a:gd name="connsiteX12" fmla="*/ 18808 w 6429859"/>
              <a:gd name="connsiteY12" fmla="*/ 3608550 h 6857451"/>
              <a:gd name="connsiteX13" fmla="*/ 19906 w 6429859"/>
              <a:gd name="connsiteY13" fmla="*/ 3464142 h 6857451"/>
              <a:gd name="connsiteX14" fmla="*/ 2013064 w 6429859"/>
              <a:gd name="connsiteY14" fmla="*/ 70831 h 6857451"/>
              <a:gd name="connsiteX15" fmla="*/ 2137156 w 6429859"/>
              <a:gd name="connsiteY15" fmla="*/ 0 h 6857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429859" h="6857451">
                <a:moveTo>
                  <a:pt x="6429859" y="712379"/>
                </a:moveTo>
                <a:lnTo>
                  <a:pt x="6429859" y="6443717"/>
                </a:lnTo>
                <a:lnTo>
                  <a:pt x="4812820" y="3608550"/>
                </a:lnTo>
                <a:cubicBezTo>
                  <a:pt x="4787013" y="3563525"/>
                  <a:pt x="4787562" y="3508617"/>
                  <a:pt x="4813918" y="3464142"/>
                </a:cubicBezTo>
                <a:close/>
                <a:moveTo>
                  <a:pt x="2137156" y="0"/>
                </a:moveTo>
                <a:lnTo>
                  <a:pt x="6429859" y="0"/>
                </a:lnTo>
                <a:lnTo>
                  <a:pt x="6429859" y="339004"/>
                </a:lnTo>
                <a:lnTo>
                  <a:pt x="4597580" y="3457553"/>
                </a:lnTo>
                <a:cubicBezTo>
                  <a:pt x="4569578" y="3505323"/>
                  <a:pt x="4569028" y="3564624"/>
                  <a:pt x="4596482" y="3612943"/>
                </a:cubicBezTo>
                <a:lnTo>
                  <a:pt x="6429859" y="6827524"/>
                </a:lnTo>
                <a:lnTo>
                  <a:pt x="6429859" y="6857451"/>
                </a:lnTo>
                <a:lnTo>
                  <a:pt x="1871638" y="6857451"/>
                </a:lnTo>
                <a:lnTo>
                  <a:pt x="18808" y="3608550"/>
                </a:lnTo>
                <a:cubicBezTo>
                  <a:pt x="-6449" y="3563526"/>
                  <a:pt x="-6449" y="3508618"/>
                  <a:pt x="19906" y="3464142"/>
                </a:cubicBezTo>
                <a:lnTo>
                  <a:pt x="2013064" y="70831"/>
                </a:lnTo>
                <a:cubicBezTo>
                  <a:pt x="2038871" y="26905"/>
                  <a:pt x="2086092" y="0"/>
                  <a:pt x="2137156" y="0"/>
                </a:cubicBezTo>
                <a:close/>
              </a:path>
            </a:pathLst>
          </a:custGeo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lang="en-ID" sz="1600"/>
            </a:lvl1pPr>
          </a:lstStyle>
          <a:p>
            <a:r>
              <a:rPr lang="id-ID"/>
              <a:t> 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755507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4CA2D815-8921-4260-AD17-BA2CA8033F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46504" y="311547"/>
            <a:ext cx="4924616" cy="6234971"/>
          </a:xfrm>
          <a:custGeom>
            <a:avLst/>
            <a:gdLst>
              <a:gd name="connsiteX0" fmla="*/ 1807336 w 4924616"/>
              <a:gd name="connsiteY0" fmla="*/ 1310119 h 6234971"/>
              <a:gd name="connsiteX1" fmla="*/ 3614674 w 4924616"/>
              <a:gd name="connsiteY1" fmla="*/ 3117456 h 6234971"/>
              <a:gd name="connsiteX2" fmla="*/ 1807337 w 4924616"/>
              <a:gd name="connsiteY2" fmla="*/ 4924793 h 6234971"/>
              <a:gd name="connsiteX3" fmla="*/ 0 w 4924616"/>
              <a:gd name="connsiteY3" fmla="*/ 3117456 h 6234971"/>
              <a:gd name="connsiteX4" fmla="*/ 1807336 w 4924616"/>
              <a:gd name="connsiteY4" fmla="*/ 1310119 h 6234971"/>
              <a:gd name="connsiteX5" fmla="*/ 1776140 w 4924616"/>
              <a:gd name="connsiteY5" fmla="*/ 647532 h 6234971"/>
              <a:gd name="connsiteX6" fmla="*/ 2925748 w 4924616"/>
              <a:gd name="connsiteY6" fmla="*/ 905699 h 6234971"/>
              <a:gd name="connsiteX7" fmla="*/ 4260654 w 4924616"/>
              <a:gd name="connsiteY7" fmla="*/ 3532446 h 6234971"/>
              <a:gd name="connsiteX8" fmla="*/ 2131105 w 4924616"/>
              <a:gd name="connsiteY8" fmla="*/ 5568812 h 6234971"/>
              <a:gd name="connsiteX9" fmla="*/ 2074314 w 4924616"/>
              <a:gd name="connsiteY9" fmla="*/ 5113397 h 6234971"/>
              <a:gd name="connsiteX10" fmla="*/ 3808235 w 4924616"/>
              <a:gd name="connsiteY10" fmla="*/ 3455348 h 6234971"/>
              <a:gd name="connsiteX11" fmla="*/ 2721328 w 4924616"/>
              <a:gd name="connsiteY11" fmla="*/ 1316601 h 6234971"/>
              <a:gd name="connsiteX12" fmla="*/ 359867 w 4924616"/>
              <a:gd name="connsiteY12" fmla="*/ 1739813 h 6234971"/>
              <a:gd name="connsiteX13" fmla="*/ 25473 w 4924616"/>
              <a:gd name="connsiteY13" fmla="*/ 1425477 h 6234971"/>
              <a:gd name="connsiteX14" fmla="*/ 1776140 w 4924616"/>
              <a:gd name="connsiteY14" fmla="*/ 647532 h 6234971"/>
              <a:gd name="connsiteX15" fmla="*/ 1827577 w 4924616"/>
              <a:gd name="connsiteY15" fmla="*/ 72 h 6234971"/>
              <a:gd name="connsiteX16" fmla="*/ 4219219 w 4924616"/>
              <a:gd name="connsiteY16" fmla="*/ 1142560 h 6234971"/>
              <a:gd name="connsiteX17" fmla="*/ 4387023 w 4924616"/>
              <a:gd name="connsiteY17" fmla="*/ 4867483 h 6234971"/>
              <a:gd name="connsiteX18" fmla="*/ 863926 w 4924616"/>
              <a:gd name="connsiteY18" fmla="*/ 6088542 h 6234971"/>
              <a:gd name="connsiteX19" fmla="*/ 987965 w 4924616"/>
              <a:gd name="connsiteY19" fmla="*/ 5697904 h 6234971"/>
              <a:gd name="connsiteX20" fmla="*/ 4047846 w 4924616"/>
              <a:gd name="connsiteY20" fmla="*/ 4637389 h 6234971"/>
              <a:gd name="connsiteX21" fmla="*/ 3902104 w 4924616"/>
              <a:gd name="connsiteY21" fmla="*/ 1402220 h 6234971"/>
              <a:gd name="connsiteX22" fmla="*/ 759260 w 4924616"/>
              <a:gd name="connsiteY22" fmla="*/ 621132 h 6234971"/>
              <a:gd name="connsiteX23" fmla="*/ 600599 w 4924616"/>
              <a:gd name="connsiteY23" fmla="*/ 243229 h 6234971"/>
              <a:gd name="connsiteX24" fmla="*/ 1827577 w 4924616"/>
              <a:gd name="connsiteY24" fmla="*/ 72 h 6234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924616" h="6234971">
                <a:moveTo>
                  <a:pt x="1807336" y="1310119"/>
                </a:moveTo>
                <a:cubicBezTo>
                  <a:pt x="2805502" y="1310118"/>
                  <a:pt x="3614674" y="2119291"/>
                  <a:pt x="3614674" y="3117456"/>
                </a:cubicBezTo>
                <a:cubicBezTo>
                  <a:pt x="3614674" y="4115621"/>
                  <a:pt x="2805502" y="4924793"/>
                  <a:pt x="1807337" y="4924793"/>
                </a:cubicBezTo>
                <a:cubicBezTo>
                  <a:pt x="809172" y="4924793"/>
                  <a:pt x="0" y="4115620"/>
                  <a:pt x="0" y="3117456"/>
                </a:cubicBezTo>
                <a:cubicBezTo>
                  <a:pt x="-1" y="2119290"/>
                  <a:pt x="809172" y="1310118"/>
                  <a:pt x="1807336" y="1310119"/>
                </a:cubicBezTo>
                <a:close/>
                <a:moveTo>
                  <a:pt x="1776140" y="647532"/>
                </a:moveTo>
                <a:cubicBezTo>
                  <a:pt x="2165540" y="639638"/>
                  <a:pt x="2559902" y="723694"/>
                  <a:pt x="2925748" y="905699"/>
                </a:cubicBezTo>
                <a:cubicBezTo>
                  <a:pt x="3901338" y="1391048"/>
                  <a:pt x="4443703" y="2458279"/>
                  <a:pt x="4260654" y="3532446"/>
                </a:cubicBezTo>
                <a:cubicBezTo>
                  <a:pt x="4077605" y="4606611"/>
                  <a:pt x="3212382" y="5433974"/>
                  <a:pt x="2131105" y="5568812"/>
                </a:cubicBezTo>
                <a:lnTo>
                  <a:pt x="2074314" y="5113397"/>
                </a:lnTo>
                <a:cubicBezTo>
                  <a:pt x="2954710" y="5003611"/>
                  <a:pt x="3659193" y="4329954"/>
                  <a:pt x="3808235" y="3455348"/>
                </a:cubicBezTo>
                <a:cubicBezTo>
                  <a:pt x="3957277" y="2580742"/>
                  <a:pt x="3515673" y="1711780"/>
                  <a:pt x="2721328" y="1316601"/>
                </a:cubicBezTo>
                <a:cubicBezTo>
                  <a:pt x="1926984" y="921421"/>
                  <a:pt x="967536" y="1093371"/>
                  <a:pt x="359867" y="1739813"/>
                </a:cubicBezTo>
                <a:lnTo>
                  <a:pt x="25473" y="1425477"/>
                </a:lnTo>
                <a:cubicBezTo>
                  <a:pt x="491923" y="929263"/>
                  <a:pt x="1127140" y="660690"/>
                  <a:pt x="1776140" y="647532"/>
                </a:cubicBezTo>
                <a:close/>
                <a:moveTo>
                  <a:pt x="1827577" y="72"/>
                </a:moveTo>
                <a:cubicBezTo>
                  <a:pt x="2734583" y="6251"/>
                  <a:pt x="3618201" y="408554"/>
                  <a:pt x="4219219" y="1142560"/>
                </a:cubicBezTo>
                <a:cubicBezTo>
                  <a:pt x="5093427" y="2210205"/>
                  <a:pt x="5161692" y="3725557"/>
                  <a:pt x="4387023" y="4867483"/>
                </a:cubicBezTo>
                <a:cubicBezTo>
                  <a:pt x="3612355" y="6009408"/>
                  <a:pt x="2179110" y="6506153"/>
                  <a:pt x="863926" y="6088542"/>
                </a:cubicBezTo>
                <a:lnTo>
                  <a:pt x="987965" y="5697904"/>
                </a:lnTo>
                <a:cubicBezTo>
                  <a:pt x="2130229" y="6060607"/>
                  <a:pt x="3375031" y="5629175"/>
                  <a:pt x="4047846" y="4637389"/>
                </a:cubicBezTo>
                <a:cubicBezTo>
                  <a:pt x="4720661" y="3645604"/>
                  <a:pt x="4661372" y="2329491"/>
                  <a:pt x="3902104" y="1402220"/>
                </a:cubicBezTo>
                <a:cubicBezTo>
                  <a:pt x="3142837" y="474948"/>
                  <a:pt x="1864284" y="157191"/>
                  <a:pt x="759260" y="621132"/>
                </a:cubicBezTo>
                <a:lnTo>
                  <a:pt x="600599" y="243229"/>
                </a:lnTo>
                <a:cubicBezTo>
                  <a:pt x="998195" y="76299"/>
                  <a:pt x="1415302" y="-2736"/>
                  <a:pt x="1827577" y="7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074444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xmlns="" id="{89AFA834-AC54-46D1-A1AE-055B2C3029A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658350" y="895350"/>
            <a:ext cx="2533650" cy="5067300"/>
          </a:xfrm>
          <a:custGeom>
            <a:avLst/>
            <a:gdLst>
              <a:gd name="connsiteX0" fmla="*/ 2533650 w 2533650"/>
              <a:gd name="connsiteY0" fmla="*/ 0 h 5067300"/>
              <a:gd name="connsiteX1" fmla="*/ 2533650 w 2533650"/>
              <a:gd name="connsiteY1" fmla="*/ 5067300 h 5067300"/>
              <a:gd name="connsiteX2" fmla="*/ 0 w 2533650"/>
              <a:gd name="connsiteY2" fmla="*/ 2533650 h 506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33650" h="5067300">
                <a:moveTo>
                  <a:pt x="2533650" y="0"/>
                </a:moveTo>
                <a:lnTo>
                  <a:pt x="2533650" y="5067300"/>
                </a:lnTo>
                <a:lnTo>
                  <a:pt x="0" y="2533650"/>
                </a:lnTo>
                <a:close/>
              </a:path>
            </a:pathLst>
          </a:custGeom>
          <a:pattFill prst="pct3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676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xmlns="" id="{2ACC1C65-A501-94A8-C509-39CE40561541}"/>
              </a:ext>
            </a:extLst>
          </p:cNvPr>
          <p:cNvSpPr/>
          <p:nvPr userDrawn="1"/>
        </p:nvSpPr>
        <p:spPr>
          <a:xfrm flipH="1">
            <a:off x="0" y="2876550"/>
            <a:ext cx="12192000" cy="1981200"/>
          </a:xfrm>
          <a:custGeom>
            <a:avLst/>
            <a:gdLst>
              <a:gd name="connsiteX0" fmla="*/ 4698220 w 12221029"/>
              <a:gd name="connsiteY0" fmla="*/ 948823 h 1981357"/>
              <a:gd name="connsiteX1" fmla="*/ 4887409 w 12221029"/>
              <a:gd name="connsiteY1" fmla="*/ 1020394 h 1981357"/>
              <a:gd name="connsiteX2" fmla="*/ 5187166 w 12221029"/>
              <a:gd name="connsiteY2" fmla="*/ 1125317 h 1981357"/>
              <a:gd name="connsiteX3" fmla="*/ 4962214 w 12221029"/>
              <a:gd name="connsiteY3" fmla="*/ 1041914 h 1981357"/>
              <a:gd name="connsiteX4" fmla="*/ 12221029 w 12221029"/>
              <a:gd name="connsiteY4" fmla="*/ 874540 h 1981357"/>
              <a:gd name="connsiteX5" fmla="*/ 5268685 w 12221029"/>
              <a:gd name="connsiteY5" fmla="*/ 1153851 h 1981357"/>
              <a:gd name="connsiteX6" fmla="*/ 5187166 w 12221029"/>
              <a:gd name="connsiteY6" fmla="*/ 1125317 h 1981357"/>
              <a:gd name="connsiteX7" fmla="*/ 5346701 w 12221029"/>
              <a:gd name="connsiteY7" fmla="*/ 1184465 h 1981357"/>
              <a:gd name="connsiteX8" fmla="*/ 6125029 w 12221029"/>
              <a:gd name="connsiteY8" fmla="*/ 1483243 h 1981357"/>
              <a:gd name="connsiteX9" fmla="*/ 12221029 w 12221029"/>
              <a:gd name="connsiteY9" fmla="*/ 1462379 h 1981357"/>
              <a:gd name="connsiteX10" fmla="*/ 3949 w 12221029"/>
              <a:gd name="connsiteY10" fmla="*/ 292188 h 1981357"/>
              <a:gd name="connsiteX11" fmla="*/ 7 w 12221029"/>
              <a:gd name="connsiteY11" fmla="*/ 296043 h 1981357"/>
              <a:gd name="connsiteX12" fmla="*/ 0 w 12221029"/>
              <a:gd name="connsiteY12" fmla="*/ 296850 h 1981357"/>
              <a:gd name="connsiteX13" fmla="*/ 3923 w 12221029"/>
              <a:gd name="connsiteY13" fmla="*/ 295465 h 1981357"/>
              <a:gd name="connsiteX14" fmla="*/ 1416503 w 12221029"/>
              <a:gd name="connsiteY14" fmla="*/ 1204 h 1981357"/>
              <a:gd name="connsiteX15" fmla="*/ 194333 w 12221029"/>
              <a:gd name="connsiteY15" fmla="*/ 228243 h 1981357"/>
              <a:gd name="connsiteX16" fmla="*/ 3923 w 12221029"/>
              <a:gd name="connsiteY16" fmla="*/ 295465 h 1981357"/>
              <a:gd name="connsiteX17" fmla="*/ 0 w 12221029"/>
              <a:gd name="connsiteY17" fmla="*/ 794722 h 1981357"/>
              <a:gd name="connsiteX18" fmla="*/ 4580165 w 12221029"/>
              <a:gd name="connsiteY18" fmla="*/ 907193 h 1981357"/>
              <a:gd name="connsiteX19" fmla="*/ 4698220 w 12221029"/>
              <a:gd name="connsiteY19" fmla="*/ 948823 h 1981357"/>
              <a:gd name="connsiteX20" fmla="*/ 4527153 w 12221029"/>
              <a:gd name="connsiteY20" fmla="*/ 884107 h 1981357"/>
              <a:gd name="connsiteX21" fmla="*/ 1416503 w 12221029"/>
              <a:gd name="connsiteY21" fmla="*/ 1204 h 1981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221029" h="1981357">
                <a:moveTo>
                  <a:pt x="4698220" y="948823"/>
                </a:moveTo>
                <a:lnTo>
                  <a:pt x="4887409" y="1020394"/>
                </a:lnTo>
                <a:lnTo>
                  <a:pt x="5187166" y="1125317"/>
                </a:lnTo>
                <a:lnTo>
                  <a:pt x="4962214" y="1041914"/>
                </a:lnTo>
                <a:close/>
                <a:moveTo>
                  <a:pt x="12221029" y="874540"/>
                </a:moveTo>
                <a:cubicBezTo>
                  <a:pt x="10551886" y="1332664"/>
                  <a:pt x="7363580" y="1852940"/>
                  <a:pt x="5268685" y="1153851"/>
                </a:cubicBezTo>
                <a:lnTo>
                  <a:pt x="5187166" y="1125317"/>
                </a:lnTo>
                <a:lnTo>
                  <a:pt x="5346701" y="1184465"/>
                </a:lnTo>
                <a:cubicBezTo>
                  <a:pt x="5603951" y="1281564"/>
                  <a:pt x="5863167" y="1382248"/>
                  <a:pt x="6125029" y="1483243"/>
                </a:cubicBezTo>
                <a:cubicBezTo>
                  <a:pt x="8219924" y="2291205"/>
                  <a:pt x="10551886" y="1991849"/>
                  <a:pt x="12221029" y="1462379"/>
                </a:cubicBezTo>
                <a:close/>
                <a:moveTo>
                  <a:pt x="3949" y="292188"/>
                </a:moveTo>
                <a:lnTo>
                  <a:pt x="7" y="296043"/>
                </a:lnTo>
                <a:lnTo>
                  <a:pt x="0" y="296850"/>
                </a:lnTo>
                <a:lnTo>
                  <a:pt x="3923" y="295465"/>
                </a:lnTo>
                <a:close/>
                <a:moveTo>
                  <a:pt x="1416503" y="1204"/>
                </a:moveTo>
                <a:cubicBezTo>
                  <a:pt x="1041192" y="10897"/>
                  <a:pt x="640993" y="79695"/>
                  <a:pt x="194333" y="228243"/>
                </a:cubicBezTo>
                <a:lnTo>
                  <a:pt x="3923" y="295465"/>
                </a:lnTo>
                <a:lnTo>
                  <a:pt x="0" y="794722"/>
                </a:lnTo>
                <a:cubicBezTo>
                  <a:pt x="1578428" y="114138"/>
                  <a:pt x="3056165" y="387245"/>
                  <a:pt x="4580165" y="907193"/>
                </a:cubicBezTo>
                <a:lnTo>
                  <a:pt x="4698220" y="948823"/>
                </a:lnTo>
                <a:lnTo>
                  <a:pt x="4527153" y="884107"/>
                </a:lnTo>
                <a:cubicBezTo>
                  <a:pt x="3357978" y="428313"/>
                  <a:pt x="2488822" y="-26489"/>
                  <a:pt x="1416503" y="1204"/>
                </a:cubicBezTo>
                <a:close/>
              </a:path>
            </a:pathLst>
          </a:custGeom>
          <a:solidFill>
            <a:srgbClr val="ECB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/>
          </a:p>
        </p:txBody>
      </p:sp>
      <p:sp>
        <p:nvSpPr>
          <p:cNvPr id="2" name="Picture Placeholder 6">
            <a:extLst>
              <a:ext uri="{FF2B5EF4-FFF2-40B4-BE49-F238E27FC236}">
                <a16:creationId xmlns:a16="http://schemas.microsoft.com/office/drawing/2014/main" xmlns="" id="{0C1C8A86-D8AD-47E0-8FEF-AF75636B0E8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394800"/>
          </a:xfrm>
          <a:custGeom>
            <a:avLst/>
            <a:gdLst>
              <a:gd name="connsiteX0" fmla="*/ 0 w 12192000"/>
              <a:gd name="connsiteY0" fmla="*/ 0 h 4394800"/>
              <a:gd name="connsiteX1" fmla="*/ 12192000 w 12192000"/>
              <a:gd name="connsiteY1" fmla="*/ 0 h 4394800"/>
              <a:gd name="connsiteX2" fmla="*/ 12192000 w 12192000"/>
              <a:gd name="connsiteY2" fmla="*/ 3186672 h 4394800"/>
              <a:gd name="connsiteX3" fmla="*/ 12026696 w 12192000"/>
              <a:gd name="connsiteY3" fmla="*/ 3128314 h 4394800"/>
              <a:gd name="connsiteX4" fmla="*/ 6952344 w 12192000"/>
              <a:gd name="connsiteY4" fmla="*/ 4053922 h 4394800"/>
              <a:gd name="connsiteX5" fmla="*/ 0 w 12192000"/>
              <a:gd name="connsiteY5" fmla="*/ 3774611 h 439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4394800">
                <a:moveTo>
                  <a:pt x="0" y="0"/>
                </a:moveTo>
                <a:lnTo>
                  <a:pt x="12192000" y="0"/>
                </a:lnTo>
                <a:lnTo>
                  <a:pt x="12192000" y="3186672"/>
                </a:lnTo>
                <a:lnTo>
                  <a:pt x="12026696" y="3128314"/>
                </a:lnTo>
                <a:cubicBezTo>
                  <a:pt x="10048630" y="2470458"/>
                  <a:pt x="8981774" y="3376679"/>
                  <a:pt x="6952344" y="4053922"/>
                </a:cubicBezTo>
                <a:cubicBezTo>
                  <a:pt x="4857449" y="4753011"/>
                  <a:pt x="1669143" y="4232735"/>
                  <a:pt x="0" y="3774611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rtlCol="0">
            <a:noAutofit/>
          </a:bodyPr>
          <a:lstStyle>
            <a:lvl1pPr>
              <a:defRPr sz="1600"/>
            </a:lvl1pPr>
          </a:lstStyle>
          <a:p>
            <a:pPr lvl="0"/>
            <a:endParaRPr lang="en-ID" noProof="0"/>
          </a:p>
        </p:txBody>
      </p:sp>
    </p:spTree>
    <p:extLst>
      <p:ext uri="{BB962C8B-B14F-4D97-AF65-F5344CB8AC3E}">
        <p14:creationId xmlns:p14="http://schemas.microsoft.com/office/powerpoint/2010/main" val="2939596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xmlns="" id="{BF38749F-0B11-5B30-A70F-5A850C1829BE}"/>
              </a:ext>
            </a:extLst>
          </p:cNvPr>
          <p:cNvSpPr/>
          <p:nvPr userDrawn="1"/>
        </p:nvSpPr>
        <p:spPr>
          <a:xfrm flipH="1">
            <a:off x="7767638" y="0"/>
            <a:ext cx="3690937" cy="3541713"/>
          </a:xfrm>
          <a:prstGeom prst="parallelogram">
            <a:avLst>
              <a:gd name="adj" fmla="val 96565"/>
            </a:avLst>
          </a:pr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xmlns="" id="{0758071B-47F5-DED8-D51C-4BDC056D78B6}"/>
              </a:ext>
            </a:extLst>
          </p:cNvPr>
          <p:cNvSpPr/>
          <p:nvPr userDrawn="1"/>
        </p:nvSpPr>
        <p:spPr>
          <a:xfrm flipH="1">
            <a:off x="465138" y="4516438"/>
            <a:ext cx="2532062" cy="2341562"/>
          </a:xfrm>
          <a:custGeom>
            <a:avLst/>
            <a:gdLst>
              <a:gd name="connsiteX0" fmla="*/ 2531755 w 2531755"/>
              <a:gd name="connsiteY0" fmla="*/ 0 h 2342243"/>
              <a:gd name="connsiteX1" fmla="*/ 2261787 w 2531755"/>
              <a:gd name="connsiteY1" fmla="*/ 0 h 2342243"/>
              <a:gd name="connsiteX2" fmla="*/ 0 w 2531755"/>
              <a:gd name="connsiteY2" fmla="*/ 2342243 h 2342243"/>
              <a:gd name="connsiteX3" fmla="*/ 269968 w 2531755"/>
              <a:gd name="connsiteY3" fmla="*/ 2342243 h 2342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31755" h="2342243">
                <a:moveTo>
                  <a:pt x="2531755" y="0"/>
                </a:moveTo>
                <a:lnTo>
                  <a:pt x="2261787" y="0"/>
                </a:lnTo>
                <a:lnTo>
                  <a:pt x="0" y="2342243"/>
                </a:lnTo>
                <a:lnTo>
                  <a:pt x="269968" y="2342243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xmlns="" id="{5D495725-1CAA-450F-9D39-1663CAA2C52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919312" y="0"/>
            <a:ext cx="10272689" cy="4830836"/>
          </a:xfrm>
          <a:custGeom>
            <a:avLst/>
            <a:gdLst>
              <a:gd name="connsiteX0" fmla="*/ 0 w 10272689"/>
              <a:gd name="connsiteY0" fmla="*/ 0 h 4830836"/>
              <a:gd name="connsiteX1" fmla="*/ 5559436 w 10272689"/>
              <a:gd name="connsiteY1" fmla="*/ 0 h 4830836"/>
              <a:gd name="connsiteX2" fmla="*/ 10272689 w 10272689"/>
              <a:gd name="connsiteY2" fmla="*/ 4830836 h 4830836"/>
              <a:gd name="connsiteX3" fmla="*/ 4713253 w 10272689"/>
              <a:gd name="connsiteY3" fmla="*/ 4830836 h 4830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272689" h="4830836">
                <a:moveTo>
                  <a:pt x="0" y="0"/>
                </a:moveTo>
                <a:lnTo>
                  <a:pt x="5559436" y="0"/>
                </a:lnTo>
                <a:lnTo>
                  <a:pt x="10272689" y="4830836"/>
                </a:lnTo>
                <a:lnTo>
                  <a:pt x="4713253" y="4830836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rtlCol="0">
            <a:noAutofit/>
          </a:bodyPr>
          <a:lstStyle>
            <a:lvl1pPr>
              <a:defRPr sz="1600"/>
            </a:lvl1pPr>
          </a:lstStyle>
          <a:p>
            <a:pPr lvl="0"/>
            <a:endParaRPr lang="en-ID" noProof="0"/>
          </a:p>
        </p:txBody>
      </p:sp>
    </p:spTree>
    <p:extLst>
      <p:ext uri="{BB962C8B-B14F-4D97-AF65-F5344CB8AC3E}">
        <p14:creationId xmlns:p14="http://schemas.microsoft.com/office/powerpoint/2010/main" val="485237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36FBF56-D380-F4CB-3294-B26AFE573F83}"/>
              </a:ext>
            </a:extLst>
          </p:cNvPr>
          <p:cNvSpPr/>
          <p:nvPr userDrawn="1"/>
        </p:nvSpPr>
        <p:spPr>
          <a:xfrm>
            <a:off x="10379075" y="750888"/>
            <a:ext cx="1812925" cy="2678112"/>
          </a:xfrm>
          <a:prstGeom prst="rect">
            <a:avLst/>
          </a:pr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845E2DEC-7643-A4F1-0CA7-BCB249010B75}"/>
              </a:ext>
            </a:extLst>
          </p:cNvPr>
          <p:cNvSpPr/>
          <p:nvPr userDrawn="1"/>
        </p:nvSpPr>
        <p:spPr>
          <a:xfrm>
            <a:off x="5999163" y="4122738"/>
            <a:ext cx="2817812" cy="19161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AC36FF2-9191-5DB9-B460-FF2B2AB56517}"/>
              </a:ext>
            </a:extLst>
          </p:cNvPr>
          <p:cNvSpPr/>
          <p:nvPr userDrawn="1"/>
        </p:nvSpPr>
        <p:spPr>
          <a:xfrm>
            <a:off x="9126538" y="4122738"/>
            <a:ext cx="2817812" cy="19161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xmlns="" id="{28AC6F7A-6AE2-487C-AC78-9A27A117E4E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00801" y="751114"/>
            <a:ext cx="3673929" cy="2677886"/>
          </a:xfrm>
          <a:custGeom>
            <a:avLst/>
            <a:gdLst>
              <a:gd name="connsiteX0" fmla="*/ 0 w 3673929"/>
              <a:gd name="connsiteY0" fmla="*/ 0 h 2677886"/>
              <a:gd name="connsiteX1" fmla="*/ 3673929 w 3673929"/>
              <a:gd name="connsiteY1" fmla="*/ 0 h 2677886"/>
              <a:gd name="connsiteX2" fmla="*/ 3673929 w 3673929"/>
              <a:gd name="connsiteY2" fmla="*/ 2677886 h 2677886"/>
              <a:gd name="connsiteX3" fmla="*/ 0 w 3673929"/>
              <a:gd name="connsiteY3" fmla="*/ 2677886 h 267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73929" h="2677886">
                <a:moveTo>
                  <a:pt x="0" y="0"/>
                </a:moveTo>
                <a:lnTo>
                  <a:pt x="3673929" y="0"/>
                </a:lnTo>
                <a:lnTo>
                  <a:pt x="3673929" y="2677886"/>
                </a:lnTo>
                <a:lnTo>
                  <a:pt x="0" y="2677886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rtlCol="0">
            <a:noAutofit/>
          </a:bodyPr>
          <a:lstStyle>
            <a:lvl1pPr>
              <a:defRPr sz="1600"/>
            </a:lvl1pPr>
          </a:lstStyle>
          <a:p>
            <a:pPr lvl="0"/>
            <a:endParaRPr lang="en-ID" noProof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7373684B-5F91-4801-B48A-0D6352D5A56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751114"/>
            <a:ext cx="6096000" cy="2677886"/>
          </a:xfrm>
          <a:custGeom>
            <a:avLst/>
            <a:gdLst>
              <a:gd name="connsiteX0" fmla="*/ 0 w 6096000"/>
              <a:gd name="connsiteY0" fmla="*/ 0 h 2677886"/>
              <a:gd name="connsiteX1" fmla="*/ 6096000 w 6096000"/>
              <a:gd name="connsiteY1" fmla="*/ 0 h 2677886"/>
              <a:gd name="connsiteX2" fmla="*/ 6096000 w 6096000"/>
              <a:gd name="connsiteY2" fmla="*/ 2677886 h 2677886"/>
              <a:gd name="connsiteX3" fmla="*/ 0 w 6096000"/>
              <a:gd name="connsiteY3" fmla="*/ 2677886 h 267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2677886">
                <a:moveTo>
                  <a:pt x="0" y="0"/>
                </a:moveTo>
                <a:lnTo>
                  <a:pt x="6096000" y="0"/>
                </a:lnTo>
                <a:lnTo>
                  <a:pt x="6096000" y="2677886"/>
                </a:lnTo>
                <a:lnTo>
                  <a:pt x="0" y="2677886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rtlCol="0">
            <a:noAutofit/>
          </a:bodyPr>
          <a:lstStyle>
            <a:lvl1pPr>
              <a:defRPr sz="1600"/>
            </a:lvl1pPr>
          </a:lstStyle>
          <a:p>
            <a:pPr lvl="0"/>
            <a:endParaRPr lang="en-ID" noProof="0"/>
          </a:p>
        </p:txBody>
      </p:sp>
    </p:spTree>
    <p:extLst>
      <p:ext uri="{BB962C8B-B14F-4D97-AF65-F5344CB8AC3E}">
        <p14:creationId xmlns:p14="http://schemas.microsoft.com/office/powerpoint/2010/main" val="3816377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09598928-B849-456E-94E6-62F1101AF4C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19600" y="0"/>
            <a:ext cx="7772400" cy="6858000"/>
          </a:xfrm>
          <a:custGeom>
            <a:avLst/>
            <a:gdLst>
              <a:gd name="connsiteX0" fmla="*/ 0 w 7772400"/>
              <a:gd name="connsiteY0" fmla="*/ 0 h 6858000"/>
              <a:gd name="connsiteX1" fmla="*/ 7772400 w 7772400"/>
              <a:gd name="connsiteY1" fmla="*/ 0 h 6858000"/>
              <a:gd name="connsiteX2" fmla="*/ 7772400 w 7772400"/>
              <a:gd name="connsiteY2" fmla="*/ 6858000 h 6858000"/>
              <a:gd name="connsiteX3" fmla="*/ 0 w 7772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72400" h="6858000">
                <a:moveTo>
                  <a:pt x="0" y="0"/>
                </a:moveTo>
                <a:lnTo>
                  <a:pt x="7772400" y="0"/>
                </a:lnTo>
                <a:lnTo>
                  <a:pt x="7772400" y="6858000"/>
                </a:lnTo>
                <a:lnTo>
                  <a:pt x="0" y="6858000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rtlCol="0">
            <a:noAutofit/>
          </a:bodyPr>
          <a:lstStyle>
            <a:lvl1pPr>
              <a:defRPr sz="1600"/>
            </a:lvl1pPr>
          </a:lstStyle>
          <a:p>
            <a:pPr lvl="0"/>
            <a:endParaRPr lang="en-ID" noProof="0"/>
          </a:p>
        </p:txBody>
      </p:sp>
    </p:spTree>
    <p:extLst>
      <p:ext uri="{BB962C8B-B14F-4D97-AF65-F5344CB8AC3E}">
        <p14:creationId xmlns:p14="http://schemas.microsoft.com/office/powerpoint/2010/main" val="4240351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406CE49E-01F5-47D4-9739-352565BB1D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972247" y="4295579"/>
            <a:ext cx="2324100" cy="1388714"/>
          </a:xfrm>
          <a:custGeom>
            <a:avLst/>
            <a:gdLst>
              <a:gd name="connsiteX0" fmla="*/ 0 w 2324100"/>
              <a:gd name="connsiteY0" fmla="*/ 0 h 1388714"/>
              <a:gd name="connsiteX1" fmla="*/ 2324100 w 2324100"/>
              <a:gd name="connsiteY1" fmla="*/ 0 h 1388714"/>
              <a:gd name="connsiteX2" fmla="*/ 2324100 w 2324100"/>
              <a:gd name="connsiteY2" fmla="*/ 1388714 h 1388714"/>
              <a:gd name="connsiteX3" fmla="*/ 0 w 2324100"/>
              <a:gd name="connsiteY3" fmla="*/ 1388714 h 1388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24100" h="1388714">
                <a:moveTo>
                  <a:pt x="0" y="0"/>
                </a:moveTo>
                <a:lnTo>
                  <a:pt x="2324100" y="0"/>
                </a:lnTo>
                <a:lnTo>
                  <a:pt x="2324100" y="1388714"/>
                </a:lnTo>
                <a:lnTo>
                  <a:pt x="0" y="1388714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rtlCol="0">
            <a:noAutofit/>
          </a:bodyPr>
          <a:lstStyle>
            <a:lvl1pPr>
              <a:defRPr sz="1600"/>
            </a:lvl1pPr>
          </a:lstStyle>
          <a:p>
            <a:pPr lvl="0"/>
            <a:endParaRPr lang="en-ID" noProof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BD6F87F5-E3E3-4717-AE2D-D549B49AB0B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152900" cy="6858000"/>
          </a:xfrm>
          <a:custGeom>
            <a:avLst/>
            <a:gdLst>
              <a:gd name="connsiteX0" fmla="*/ 0 w 4152900"/>
              <a:gd name="connsiteY0" fmla="*/ 0 h 6858000"/>
              <a:gd name="connsiteX1" fmla="*/ 4152900 w 4152900"/>
              <a:gd name="connsiteY1" fmla="*/ 0 h 6858000"/>
              <a:gd name="connsiteX2" fmla="*/ 4152900 w 4152900"/>
              <a:gd name="connsiteY2" fmla="*/ 6858000 h 6858000"/>
              <a:gd name="connsiteX3" fmla="*/ 0 w 41529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52900" h="6858000">
                <a:moveTo>
                  <a:pt x="0" y="0"/>
                </a:moveTo>
                <a:lnTo>
                  <a:pt x="4152900" y="0"/>
                </a:lnTo>
                <a:lnTo>
                  <a:pt x="4152900" y="6858000"/>
                </a:lnTo>
                <a:lnTo>
                  <a:pt x="0" y="6858000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rtlCol="0">
            <a:noAutofit/>
          </a:bodyPr>
          <a:lstStyle>
            <a:lvl1pPr>
              <a:defRPr sz="1600"/>
            </a:lvl1pPr>
          </a:lstStyle>
          <a:p>
            <a:pPr lvl="0"/>
            <a:endParaRPr lang="en-ID" noProof="0"/>
          </a:p>
        </p:txBody>
      </p:sp>
    </p:spTree>
    <p:extLst>
      <p:ext uri="{BB962C8B-B14F-4D97-AF65-F5344CB8AC3E}">
        <p14:creationId xmlns:p14="http://schemas.microsoft.com/office/powerpoint/2010/main" val="2086742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1FD16665-BFCD-48FA-88FF-7A3136935DD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" y="0"/>
            <a:ext cx="5535386" cy="6858000"/>
          </a:xfrm>
          <a:custGeom>
            <a:avLst/>
            <a:gdLst>
              <a:gd name="connsiteX0" fmla="*/ 0 w 5535386"/>
              <a:gd name="connsiteY0" fmla="*/ 0 h 6858000"/>
              <a:gd name="connsiteX1" fmla="*/ 3542190 w 5535386"/>
              <a:gd name="connsiteY1" fmla="*/ 0 h 6858000"/>
              <a:gd name="connsiteX2" fmla="*/ 3542190 w 5535386"/>
              <a:gd name="connsiteY2" fmla="*/ 2 h 6858000"/>
              <a:gd name="connsiteX3" fmla="*/ 5535386 w 5535386"/>
              <a:gd name="connsiteY3" fmla="*/ 4947560 h 6858000"/>
              <a:gd name="connsiteX4" fmla="*/ 3542193 w 5535386"/>
              <a:gd name="connsiteY4" fmla="*/ 6858000 h 6858000"/>
              <a:gd name="connsiteX5" fmla="*/ 3542190 w 5535386"/>
              <a:gd name="connsiteY5" fmla="*/ 6858000 h 6858000"/>
              <a:gd name="connsiteX6" fmla="*/ 0 w 5535386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35386" h="6858000">
                <a:moveTo>
                  <a:pt x="0" y="0"/>
                </a:moveTo>
                <a:lnTo>
                  <a:pt x="3542190" y="0"/>
                </a:lnTo>
                <a:lnTo>
                  <a:pt x="3542190" y="2"/>
                </a:lnTo>
                <a:lnTo>
                  <a:pt x="5535386" y="4947560"/>
                </a:lnTo>
                <a:lnTo>
                  <a:pt x="3542193" y="6858000"/>
                </a:lnTo>
                <a:lnTo>
                  <a:pt x="3542190" y="6858000"/>
                </a:lnTo>
                <a:lnTo>
                  <a:pt x="0" y="6858000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rtlCol="0">
            <a:noAutofit/>
          </a:bodyPr>
          <a:lstStyle>
            <a:lvl1pPr>
              <a:defRPr sz="1600"/>
            </a:lvl1pPr>
          </a:lstStyle>
          <a:p>
            <a:pPr lvl="0"/>
            <a:endParaRPr lang="en-ID" noProof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DB77BE76-87FC-4369-ACEF-D97E7A17204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98075" y="887525"/>
            <a:ext cx="2400296" cy="2400296"/>
          </a:xfrm>
          <a:custGeom>
            <a:avLst/>
            <a:gdLst>
              <a:gd name="connsiteX0" fmla="*/ 1200148 w 2400296"/>
              <a:gd name="connsiteY0" fmla="*/ 0 h 2400296"/>
              <a:gd name="connsiteX1" fmla="*/ 2400296 w 2400296"/>
              <a:gd name="connsiteY1" fmla="*/ 1200148 h 2400296"/>
              <a:gd name="connsiteX2" fmla="*/ 1200148 w 2400296"/>
              <a:gd name="connsiteY2" fmla="*/ 2400296 h 2400296"/>
              <a:gd name="connsiteX3" fmla="*/ 0 w 2400296"/>
              <a:gd name="connsiteY3" fmla="*/ 1200148 h 2400296"/>
              <a:gd name="connsiteX4" fmla="*/ 1200148 w 2400296"/>
              <a:gd name="connsiteY4" fmla="*/ 0 h 2400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0296" h="2400296">
                <a:moveTo>
                  <a:pt x="1200148" y="0"/>
                </a:moveTo>
                <a:cubicBezTo>
                  <a:pt x="1862971" y="0"/>
                  <a:pt x="2400296" y="537325"/>
                  <a:pt x="2400296" y="1200148"/>
                </a:cubicBezTo>
                <a:cubicBezTo>
                  <a:pt x="2400296" y="1862971"/>
                  <a:pt x="1862971" y="2400296"/>
                  <a:pt x="1200148" y="2400296"/>
                </a:cubicBezTo>
                <a:cubicBezTo>
                  <a:pt x="537325" y="2400296"/>
                  <a:pt x="0" y="1862971"/>
                  <a:pt x="0" y="1200148"/>
                </a:cubicBezTo>
                <a:cubicBezTo>
                  <a:pt x="0" y="537325"/>
                  <a:pt x="537325" y="0"/>
                  <a:pt x="1200148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  <a:ln w="57150">
            <a:solidFill>
              <a:schemeClr val="bg1"/>
            </a:solidFill>
          </a:ln>
        </p:spPr>
        <p:txBody>
          <a:bodyPr rtlCol="0">
            <a:noAutofit/>
          </a:bodyPr>
          <a:lstStyle>
            <a:lvl1pPr>
              <a:defRPr sz="1600"/>
            </a:lvl1pPr>
          </a:lstStyle>
          <a:p>
            <a:pPr lvl="0"/>
            <a:endParaRPr lang="en-ID" noProof="0"/>
          </a:p>
        </p:txBody>
      </p:sp>
    </p:spTree>
    <p:extLst>
      <p:ext uri="{BB962C8B-B14F-4D97-AF65-F5344CB8AC3E}">
        <p14:creationId xmlns:p14="http://schemas.microsoft.com/office/powerpoint/2010/main" val="1770238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xmlns="" id="{9F363E90-4E66-6436-9BF7-D45D007555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ID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xmlns="" id="{3D1F7437-DB14-DCC0-D545-5CE50942CB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ID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EBC969A-C931-4AA5-AC6B-EB5831783A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7BEED11-364F-47EE-9D09-DB15F16C1250}" type="datetimeFigureOut">
              <a:rPr lang="en-ID"/>
              <a:pPr>
                <a:defRPr/>
              </a:pPr>
              <a:t>14/03/2024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B2E74FB-5B1C-41C6-BD6D-A8CB7D1C11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B20C6B0-0501-4598-9AB3-1159785FCF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8D5B7B2-2F96-45D8-95AD-DD67232DF8AC}" type="slidenum">
              <a:rPr lang="en-ID" altLang="en-US"/>
              <a:pPr/>
              <a:t>‹#›</a:t>
            </a:fld>
            <a:endParaRPr lang="en-ID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  <p:sldLayoutId id="2147483723" r:id="rId17"/>
    <p:sldLayoutId id="2147483724" r:id="rId18"/>
    <p:sldLayoutId id="2147483725" r:id="rId19"/>
    <p:sldLayoutId id="2147483726" r:id="rId20"/>
    <p:sldLayoutId id="2147483727" r:id="rId21"/>
    <p:sldLayoutId id="2147483728" r:id="rId22"/>
    <p:sldLayoutId id="2147483729" r:id="rId23"/>
    <p:sldLayoutId id="2147483730" r:id="rId24"/>
    <p:sldLayoutId id="2147483731" r:id="rId25"/>
    <p:sldLayoutId id="2147483732" r:id="rId26"/>
    <p:sldLayoutId id="2147483733" r:id="rId27"/>
    <p:sldLayoutId id="2147483734" r:id="rId28"/>
    <p:sldLayoutId id="2147483735" r:id="rId29"/>
    <p:sldLayoutId id="2147483736" r:id="rId30"/>
    <p:sldLayoutId id="2147483737" r:id="rId31"/>
    <p:sldLayoutId id="2147483738" r:id="rId32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  <a:alpha val="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xmlns="" id="{857522D9-257D-0ACF-74FF-115695BE49E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8AE79EF-77D3-4352-B207-52B67CEF0890}"/>
              </a:ext>
            </a:extLst>
          </p:cNvPr>
          <p:cNvSpPr/>
          <p:nvPr/>
        </p:nvSpPr>
        <p:spPr>
          <a:xfrm>
            <a:off x="42862" y="2062163"/>
            <a:ext cx="4931909" cy="3886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/>
          </a:p>
        </p:txBody>
      </p:sp>
      <p:sp>
        <p:nvSpPr>
          <p:cNvPr id="30724" name="TextBox 5">
            <a:extLst>
              <a:ext uri="{FF2B5EF4-FFF2-40B4-BE49-F238E27FC236}">
                <a16:creationId xmlns:a16="http://schemas.microsoft.com/office/drawing/2014/main" xmlns="" id="{36DD38B6-2F02-CB7A-6395-EC4A97E7B9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374" y="2704306"/>
            <a:ext cx="69580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6000" b="1" i="1" dirty="0">
                <a:solidFill>
                  <a:srgbClr val="92D050"/>
                </a:solidFill>
                <a:latin typeface="Inter" pitchFamily="34" charset="0"/>
                <a:cs typeface="Inter" pitchFamily="34" charset="0"/>
              </a:rPr>
              <a:t>ELTEKA</a:t>
            </a:r>
            <a:endParaRPr lang="en-ID" altLang="en-US" sz="6000" b="1" i="1" dirty="0">
              <a:solidFill>
                <a:srgbClr val="92D050"/>
              </a:solidFill>
              <a:latin typeface="Inter" pitchFamily="34" charset="0"/>
              <a:cs typeface="Inter" pitchFamily="34" charset="0"/>
            </a:endParaRPr>
          </a:p>
        </p:txBody>
      </p:sp>
      <p:sp>
        <p:nvSpPr>
          <p:cNvPr id="30725" name="TextBox 1">
            <a:extLst>
              <a:ext uri="{FF2B5EF4-FFF2-40B4-BE49-F238E27FC236}">
                <a16:creationId xmlns:a16="http://schemas.microsoft.com/office/drawing/2014/main" xmlns="" id="{2D5FC4D1-0E4D-3F78-0720-C160274476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6831" y="3622674"/>
            <a:ext cx="398698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l-GR" dirty="0">
                <a:solidFill>
                  <a:srgbClr val="09BCC9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rPr>
              <a:t>Ελληνική Τεχνική Αερίου Μονοπρόσωπη IKE </a:t>
            </a:r>
          </a:p>
          <a:p>
            <a:pPr lvl="0" eaLnBrk="1" hangingPunct="1"/>
            <a:r>
              <a:rPr lang="el-GR" smtClean="0">
                <a:solidFill>
                  <a:srgbClr val="09BCC9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rPr>
              <a:t>ΤΕΧΝΙΚΗ </a:t>
            </a:r>
            <a:r>
              <a:rPr lang="el-GR" dirty="0">
                <a:solidFill>
                  <a:srgbClr val="09BCC9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rPr>
              <a:t>– </a:t>
            </a:r>
            <a:r>
              <a:rPr lang="el-GR">
                <a:solidFill>
                  <a:srgbClr val="09BCC9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rPr>
              <a:t>ΜΕΛΕΤΗΤΙΚΗ </a:t>
            </a:r>
            <a:r>
              <a:rPr lang="el-GR" smtClean="0">
                <a:solidFill>
                  <a:srgbClr val="09BCC9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rPr>
              <a:t>ΕΤΑΙΡΙΑ</a:t>
            </a:r>
            <a:endParaRPr lang="el-GR" dirty="0">
              <a:solidFill>
                <a:srgbClr val="09BCC9"/>
              </a:solidFill>
              <a:latin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 eaLnBrk="1" hangingPunct="1"/>
            <a:endParaRPr lang="en-ID" altLang="en-US" dirty="0">
              <a:solidFill>
                <a:srgbClr val="09BCC9"/>
              </a:solidFill>
              <a:latin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977A12A-E082-BEA6-8652-9306EBDB53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55" y="200501"/>
            <a:ext cx="1638192" cy="6006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/>
      <p:bldP spid="307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E1ED400F-527E-4D5D-B355-F5AB26B2A508}"/>
              </a:ext>
            </a:extLst>
          </p:cNvPr>
          <p:cNvGrpSpPr/>
          <p:nvPr/>
        </p:nvGrpSpPr>
        <p:grpSpPr>
          <a:xfrm flipH="1" flipV="1">
            <a:off x="-2" y="2676838"/>
            <a:ext cx="4114801" cy="4181161"/>
            <a:chOff x="7860889" y="0"/>
            <a:chExt cx="4331111" cy="4400960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A3ED11FF-8203-4B19-BA1D-90EDD953F039}"/>
                </a:ext>
              </a:extLst>
            </p:cNvPr>
            <p:cNvGrpSpPr/>
            <p:nvPr/>
          </p:nvGrpSpPr>
          <p:grpSpPr>
            <a:xfrm>
              <a:off x="7860889" y="0"/>
              <a:ext cx="4331111" cy="4400960"/>
              <a:chOff x="8694056" y="0"/>
              <a:chExt cx="3497945" cy="3554357"/>
            </a:xfrm>
          </p:grpSpPr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xmlns="" id="{9EF6889E-1A72-44C8-8352-773C1112AB77}"/>
                  </a:ext>
                </a:extLst>
              </p:cNvPr>
              <p:cNvSpPr/>
              <p:nvPr userDrawn="1"/>
            </p:nvSpPr>
            <p:spPr>
              <a:xfrm>
                <a:off x="8694056" y="1"/>
                <a:ext cx="3497943" cy="3554356"/>
              </a:xfrm>
              <a:custGeom>
                <a:avLst/>
                <a:gdLst>
                  <a:gd name="connsiteX0" fmla="*/ 45830 w 899887"/>
                  <a:gd name="connsiteY0" fmla="*/ 0 h 914400"/>
                  <a:gd name="connsiteX1" fmla="*/ 899887 w 899887"/>
                  <a:gd name="connsiteY1" fmla="*/ 0 h 914400"/>
                  <a:gd name="connsiteX2" fmla="*/ 899887 w 899887"/>
                  <a:gd name="connsiteY2" fmla="*/ 873075 h 914400"/>
                  <a:gd name="connsiteX3" fmla="*/ 810933 w 899887"/>
                  <a:gd name="connsiteY3" fmla="*/ 900688 h 914400"/>
                  <a:gd name="connsiteX4" fmla="*/ 674914 w 899887"/>
                  <a:gd name="connsiteY4" fmla="*/ 914400 h 914400"/>
                  <a:gd name="connsiteX5" fmla="*/ 0 w 899887"/>
                  <a:gd name="connsiteY5" fmla="*/ 239486 h 914400"/>
                  <a:gd name="connsiteX6" fmla="*/ 13712 w 899887"/>
                  <a:gd name="connsiteY6" fmla="*/ 103467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99887" h="914400">
                    <a:moveTo>
                      <a:pt x="45830" y="0"/>
                    </a:moveTo>
                    <a:lnTo>
                      <a:pt x="899887" y="0"/>
                    </a:lnTo>
                    <a:lnTo>
                      <a:pt x="899887" y="873075"/>
                    </a:lnTo>
                    <a:lnTo>
                      <a:pt x="810933" y="900688"/>
                    </a:lnTo>
                    <a:cubicBezTo>
                      <a:pt x="766997" y="909679"/>
                      <a:pt x="721507" y="914400"/>
                      <a:pt x="674914" y="914400"/>
                    </a:cubicBezTo>
                    <a:cubicBezTo>
                      <a:pt x="302169" y="914400"/>
                      <a:pt x="0" y="612231"/>
                      <a:pt x="0" y="239486"/>
                    </a:cubicBezTo>
                    <a:cubicBezTo>
                      <a:pt x="0" y="192893"/>
                      <a:pt x="4721" y="147403"/>
                      <a:pt x="13712" y="103467"/>
                    </a:cubicBezTo>
                    <a:close/>
                  </a:path>
                </a:pathLst>
              </a:custGeom>
              <a:solidFill>
                <a:srgbClr val="F8F8F8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xmlns="" id="{FC297374-EF52-4457-96FE-8F1AD3FF49CB}"/>
                  </a:ext>
                </a:extLst>
              </p:cNvPr>
              <p:cNvSpPr/>
              <p:nvPr userDrawn="1"/>
            </p:nvSpPr>
            <p:spPr>
              <a:xfrm>
                <a:off x="9822650" y="0"/>
                <a:ext cx="2369351" cy="2407563"/>
              </a:xfrm>
              <a:custGeom>
                <a:avLst/>
                <a:gdLst>
                  <a:gd name="connsiteX0" fmla="*/ 45830 w 899887"/>
                  <a:gd name="connsiteY0" fmla="*/ 0 h 914400"/>
                  <a:gd name="connsiteX1" fmla="*/ 899887 w 899887"/>
                  <a:gd name="connsiteY1" fmla="*/ 0 h 914400"/>
                  <a:gd name="connsiteX2" fmla="*/ 899887 w 899887"/>
                  <a:gd name="connsiteY2" fmla="*/ 873075 h 914400"/>
                  <a:gd name="connsiteX3" fmla="*/ 810933 w 899887"/>
                  <a:gd name="connsiteY3" fmla="*/ 900688 h 914400"/>
                  <a:gd name="connsiteX4" fmla="*/ 674914 w 899887"/>
                  <a:gd name="connsiteY4" fmla="*/ 914400 h 914400"/>
                  <a:gd name="connsiteX5" fmla="*/ 0 w 899887"/>
                  <a:gd name="connsiteY5" fmla="*/ 239486 h 914400"/>
                  <a:gd name="connsiteX6" fmla="*/ 13712 w 899887"/>
                  <a:gd name="connsiteY6" fmla="*/ 103467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99887" h="914400">
                    <a:moveTo>
                      <a:pt x="45830" y="0"/>
                    </a:moveTo>
                    <a:lnTo>
                      <a:pt x="899887" y="0"/>
                    </a:lnTo>
                    <a:lnTo>
                      <a:pt x="899887" y="873075"/>
                    </a:lnTo>
                    <a:lnTo>
                      <a:pt x="810933" y="900688"/>
                    </a:lnTo>
                    <a:cubicBezTo>
                      <a:pt x="766997" y="909679"/>
                      <a:pt x="721507" y="914400"/>
                      <a:pt x="674914" y="914400"/>
                    </a:cubicBezTo>
                    <a:cubicBezTo>
                      <a:pt x="302169" y="914400"/>
                      <a:pt x="0" y="612231"/>
                      <a:pt x="0" y="239486"/>
                    </a:cubicBezTo>
                    <a:cubicBezTo>
                      <a:pt x="0" y="192893"/>
                      <a:pt x="4721" y="147403"/>
                      <a:pt x="13712" y="103467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77E20878-E53F-4AF8-9889-BC1565C8D751}"/>
                </a:ext>
              </a:extLst>
            </p:cNvPr>
            <p:cNvSpPr/>
            <p:nvPr/>
          </p:nvSpPr>
          <p:spPr>
            <a:xfrm>
              <a:off x="10361586" y="0"/>
              <a:ext cx="1830414" cy="1859933"/>
            </a:xfrm>
            <a:custGeom>
              <a:avLst/>
              <a:gdLst>
                <a:gd name="connsiteX0" fmla="*/ 45830 w 899887"/>
                <a:gd name="connsiteY0" fmla="*/ 0 h 914400"/>
                <a:gd name="connsiteX1" fmla="*/ 899887 w 899887"/>
                <a:gd name="connsiteY1" fmla="*/ 0 h 914400"/>
                <a:gd name="connsiteX2" fmla="*/ 899887 w 899887"/>
                <a:gd name="connsiteY2" fmla="*/ 873075 h 914400"/>
                <a:gd name="connsiteX3" fmla="*/ 810933 w 899887"/>
                <a:gd name="connsiteY3" fmla="*/ 900688 h 914400"/>
                <a:gd name="connsiteX4" fmla="*/ 674914 w 899887"/>
                <a:gd name="connsiteY4" fmla="*/ 914400 h 914400"/>
                <a:gd name="connsiteX5" fmla="*/ 0 w 899887"/>
                <a:gd name="connsiteY5" fmla="*/ 239486 h 914400"/>
                <a:gd name="connsiteX6" fmla="*/ 13712 w 899887"/>
                <a:gd name="connsiteY6" fmla="*/ 103467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99887" h="914400">
                  <a:moveTo>
                    <a:pt x="45830" y="0"/>
                  </a:moveTo>
                  <a:lnTo>
                    <a:pt x="899887" y="0"/>
                  </a:lnTo>
                  <a:lnTo>
                    <a:pt x="899887" y="873075"/>
                  </a:lnTo>
                  <a:lnTo>
                    <a:pt x="810933" y="900688"/>
                  </a:lnTo>
                  <a:cubicBezTo>
                    <a:pt x="766997" y="909679"/>
                    <a:pt x="721507" y="914400"/>
                    <a:pt x="674914" y="914400"/>
                  </a:cubicBezTo>
                  <a:cubicBezTo>
                    <a:pt x="302169" y="914400"/>
                    <a:pt x="0" y="612231"/>
                    <a:pt x="0" y="239486"/>
                  </a:cubicBezTo>
                  <a:cubicBezTo>
                    <a:pt x="0" y="192893"/>
                    <a:pt x="4721" y="147403"/>
                    <a:pt x="13712" y="103467"/>
                  </a:cubicBezTo>
                  <a:close/>
                </a:path>
              </a:pathLst>
            </a:custGeom>
            <a:gradFill>
              <a:gsLst>
                <a:gs pos="0">
                  <a:srgbClr val="76C82C"/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F6851CF5-DCFC-4F6D-B428-8F6EC470C100}"/>
              </a:ext>
            </a:extLst>
          </p:cNvPr>
          <p:cNvGrpSpPr/>
          <p:nvPr/>
        </p:nvGrpSpPr>
        <p:grpSpPr>
          <a:xfrm>
            <a:off x="8053948" y="0"/>
            <a:ext cx="4114801" cy="4181161"/>
            <a:chOff x="7860889" y="0"/>
            <a:chExt cx="4331111" cy="440096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2F7DF183-623A-4D70-96E5-A3EE538ADF12}"/>
                </a:ext>
              </a:extLst>
            </p:cNvPr>
            <p:cNvGrpSpPr/>
            <p:nvPr/>
          </p:nvGrpSpPr>
          <p:grpSpPr>
            <a:xfrm>
              <a:off x="7860889" y="0"/>
              <a:ext cx="4331111" cy="4400960"/>
              <a:chOff x="8694056" y="0"/>
              <a:chExt cx="3497945" cy="3554357"/>
            </a:xfrm>
          </p:grpSpPr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xmlns="" id="{2096D908-4AA6-49D9-BBE5-4647667E9FFE}"/>
                  </a:ext>
                </a:extLst>
              </p:cNvPr>
              <p:cNvSpPr/>
              <p:nvPr userDrawn="1"/>
            </p:nvSpPr>
            <p:spPr>
              <a:xfrm>
                <a:off x="8694056" y="1"/>
                <a:ext cx="3497943" cy="3554356"/>
              </a:xfrm>
              <a:custGeom>
                <a:avLst/>
                <a:gdLst>
                  <a:gd name="connsiteX0" fmla="*/ 45830 w 899887"/>
                  <a:gd name="connsiteY0" fmla="*/ 0 h 914400"/>
                  <a:gd name="connsiteX1" fmla="*/ 899887 w 899887"/>
                  <a:gd name="connsiteY1" fmla="*/ 0 h 914400"/>
                  <a:gd name="connsiteX2" fmla="*/ 899887 w 899887"/>
                  <a:gd name="connsiteY2" fmla="*/ 873075 h 914400"/>
                  <a:gd name="connsiteX3" fmla="*/ 810933 w 899887"/>
                  <a:gd name="connsiteY3" fmla="*/ 900688 h 914400"/>
                  <a:gd name="connsiteX4" fmla="*/ 674914 w 899887"/>
                  <a:gd name="connsiteY4" fmla="*/ 914400 h 914400"/>
                  <a:gd name="connsiteX5" fmla="*/ 0 w 899887"/>
                  <a:gd name="connsiteY5" fmla="*/ 239486 h 914400"/>
                  <a:gd name="connsiteX6" fmla="*/ 13712 w 899887"/>
                  <a:gd name="connsiteY6" fmla="*/ 103467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99887" h="914400">
                    <a:moveTo>
                      <a:pt x="45830" y="0"/>
                    </a:moveTo>
                    <a:lnTo>
                      <a:pt x="899887" y="0"/>
                    </a:lnTo>
                    <a:lnTo>
                      <a:pt x="899887" y="873075"/>
                    </a:lnTo>
                    <a:lnTo>
                      <a:pt x="810933" y="900688"/>
                    </a:lnTo>
                    <a:cubicBezTo>
                      <a:pt x="766997" y="909679"/>
                      <a:pt x="721507" y="914400"/>
                      <a:pt x="674914" y="914400"/>
                    </a:cubicBezTo>
                    <a:cubicBezTo>
                      <a:pt x="302169" y="914400"/>
                      <a:pt x="0" y="612231"/>
                      <a:pt x="0" y="239486"/>
                    </a:cubicBezTo>
                    <a:cubicBezTo>
                      <a:pt x="0" y="192893"/>
                      <a:pt x="4721" y="147403"/>
                      <a:pt x="13712" y="103467"/>
                    </a:cubicBezTo>
                    <a:close/>
                  </a:path>
                </a:pathLst>
              </a:custGeom>
              <a:solidFill>
                <a:srgbClr val="F8F8F8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xmlns="" id="{C2DAB9B1-32E0-4FC9-8A8C-6575836187FF}"/>
                  </a:ext>
                </a:extLst>
              </p:cNvPr>
              <p:cNvSpPr/>
              <p:nvPr userDrawn="1"/>
            </p:nvSpPr>
            <p:spPr>
              <a:xfrm>
                <a:off x="9822650" y="0"/>
                <a:ext cx="2369351" cy="2407563"/>
              </a:xfrm>
              <a:custGeom>
                <a:avLst/>
                <a:gdLst>
                  <a:gd name="connsiteX0" fmla="*/ 45830 w 899887"/>
                  <a:gd name="connsiteY0" fmla="*/ 0 h 914400"/>
                  <a:gd name="connsiteX1" fmla="*/ 899887 w 899887"/>
                  <a:gd name="connsiteY1" fmla="*/ 0 h 914400"/>
                  <a:gd name="connsiteX2" fmla="*/ 899887 w 899887"/>
                  <a:gd name="connsiteY2" fmla="*/ 873075 h 914400"/>
                  <a:gd name="connsiteX3" fmla="*/ 810933 w 899887"/>
                  <a:gd name="connsiteY3" fmla="*/ 900688 h 914400"/>
                  <a:gd name="connsiteX4" fmla="*/ 674914 w 899887"/>
                  <a:gd name="connsiteY4" fmla="*/ 914400 h 914400"/>
                  <a:gd name="connsiteX5" fmla="*/ 0 w 899887"/>
                  <a:gd name="connsiteY5" fmla="*/ 239486 h 914400"/>
                  <a:gd name="connsiteX6" fmla="*/ 13712 w 899887"/>
                  <a:gd name="connsiteY6" fmla="*/ 103467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99887" h="914400">
                    <a:moveTo>
                      <a:pt x="45830" y="0"/>
                    </a:moveTo>
                    <a:lnTo>
                      <a:pt x="899887" y="0"/>
                    </a:lnTo>
                    <a:lnTo>
                      <a:pt x="899887" y="873075"/>
                    </a:lnTo>
                    <a:lnTo>
                      <a:pt x="810933" y="900688"/>
                    </a:lnTo>
                    <a:cubicBezTo>
                      <a:pt x="766997" y="909679"/>
                      <a:pt x="721507" y="914400"/>
                      <a:pt x="674914" y="914400"/>
                    </a:cubicBezTo>
                    <a:cubicBezTo>
                      <a:pt x="302169" y="914400"/>
                      <a:pt x="0" y="612231"/>
                      <a:pt x="0" y="239486"/>
                    </a:cubicBezTo>
                    <a:cubicBezTo>
                      <a:pt x="0" y="192893"/>
                      <a:pt x="4721" y="147403"/>
                      <a:pt x="13712" y="103467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B2399D16-62A9-403A-A7B9-2361D52340CB}"/>
                </a:ext>
              </a:extLst>
            </p:cNvPr>
            <p:cNvSpPr/>
            <p:nvPr/>
          </p:nvSpPr>
          <p:spPr>
            <a:xfrm>
              <a:off x="10361586" y="0"/>
              <a:ext cx="1830414" cy="1859933"/>
            </a:xfrm>
            <a:custGeom>
              <a:avLst/>
              <a:gdLst>
                <a:gd name="connsiteX0" fmla="*/ 45830 w 899887"/>
                <a:gd name="connsiteY0" fmla="*/ 0 h 914400"/>
                <a:gd name="connsiteX1" fmla="*/ 899887 w 899887"/>
                <a:gd name="connsiteY1" fmla="*/ 0 h 914400"/>
                <a:gd name="connsiteX2" fmla="*/ 899887 w 899887"/>
                <a:gd name="connsiteY2" fmla="*/ 873075 h 914400"/>
                <a:gd name="connsiteX3" fmla="*/ 810933 w 899887"/>
                <a:gd name="connsiteY3" fmla="*/ 900688 h 914400"/>
                <a:gd name="connsiteX4" fmla="*/ 674914 w 899887"/>
                <a:gd name="connsiteY4" fmla="*/ 914400 h 914400"/>
                <a:gd name="connsiteX5" fmla="*/ 0 w 899887"/>
                <a:gd name="connsiteY5" fmla="*/ 239486 h 914400"/>
                <a:gd name="connsiteX6" fmla="*/ 13712 w 899887"/>
                <a:gd name="connsiteY6" fmla="*/ 103467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99887" h="914400">
                  <a:moveTo>
                    <a:pt x="45830" y="0"/>
                  </a:moveTo>
                  <a:lnTo>
                    <a:pt x="899887" y="0"/>
                  </a:lnTo>
                  <a:lnTo>
                    <a:pt x="899887" y="873075"/>
                  </a:lnTo>
                  <a:lnTo>
                    <a:pt x="810933" y="900688"/>
                  </a:lnTo>
                  <a:cubicBezTo>
                    <a:pt x="766997" y="909679"/>
                    <a:pt x="721507" y="914400"/>
                    <a:pt x="674914" y="914400"/>
                  </a:cubicBezTo>
                  <a:cubicBezTo>
                    <a:pt x="302169" y="914400"/>
                    <a:pt x="0" y="612231"/>
                    <a:pt x="0" y="239486"/>
                  </a:cubicBezTo>
                  <a:cubicBezTo>
                    <a:pt x="0" y="192893"/>
                    <a:pt x="4721" y="147403"/>
                    <a:pt x="13712" y="103467"/>
                  </a:cubicBezTo>
                  <a:close/>
                </a:path>
              </a:pathLst>
            </a:custGeom>
            <a:gradFill>
              <a:gsLst>
                <a:gs pos="0">
                  <a:srgbClr val="76C82C"/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AF7BC47-B48F-4FDF-9180-4AED9F986872}"/>
              </a:ext>
            </a:extLst>
          </p:cNvPr>
          <p:cNvSpPr txBox="1"/>
          <p:nvPr/>
        </p:nvSpPr>
        <p:spPr>
          <a:xfrm>
            <a:off x="1893195" y="2321005"/>
            <a:ext cx="7778840" cy="106182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el-GR" sz="1500" dirty="0"/>
              <a:t>Η αποστολή της εταιρείας μας είναι η παροχή ολοκληρωμένων υπηρεσιών κτιρίου, καλύπτοντας ένα ευρύ φάσμα αναγκών</a:t>
            </a:r>
            <a:r>
              <a:rPr lang="en-US" sz="1500" dirty="0"/>
              <a:t>. </a:t>
            </a:r>
            <a:r>
              <a:rPr lang="el-GR" sz="1600" dirty="0"/>
              <a:t>Με πολυετή εμπειρία και εξειδίκευση, είμαστε δεσμευμένοι να παρέχουμε υψηλής ποιότητας υπηρεσίες και να εξασφαλίζουμε την άριστη λειτουργία σε κάθε πτυχή του έργου μας.</a:t>
            </a:r>
            <a:endParaRPr lang="en-US" sz="1500" b="1" dirty="0">
              <a:solidFill>
                <a:srgbClr val="76C82C"/>
              </a:solidFill>
              <a:latin typeface="Raleway" panose="020B05030301010600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F6FB0FF-4848-407A-BD9B-288F4AAD4115}"/>
              </a:ext>
            </a:extLst>
          </p:cNvPr>
          <p:cNvSpPr txBox="1"/>
          <p:nvPr/>
        </p:nvSpPr>
        <p:spPr>
          <a:xfrm>
            <a:off x="1416083" y="1804535"/>
            <a:ext cx="8733064" cy="338554"/>
          </a:xfrm>
          <a:prstGeom prst="rect">
            <a:avLst/>
          </a:prstGeom>
          <a:gradFill>
            <a:gsLst>
              <a:gs pos="50000">
                <a:srgbClr val="FFFFFF"/>
              </a:gs>
              <a:gs pos="1800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  <a:gs pos="0">
                <a:schemeClr val="bg1">
                  <a:alpha val="0"/>
                </a:schemeClr>
              </a:gs>
              <a:gs pos="88000">
                <a:schemeClr val="bg1">
                  <a:alpha val="50000"/>
                </a:schemeClr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600" b="1" spc="600" dirty="0">
                <a:solidFill>
                  <a:srgbClr val="09BCC9"/>
                </a:solidFill>
                <a:latin typeface="Eras Bold ITC" panose="020B0907030504020204" pitchFamily="34" charset="0"/>
              </a:rPr>
              <a:t>ELTEKA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63E4BFB-FD88-4C1D-CCFD-6EEE96652B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55" y="200501"/>
            <a:ext cx="1638192" cy="600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898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xmlns="" id="{659FC6A5-F01B-5631-FD69-23179286CB3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26" b="13926"/>
          <a:stretch>
            <a:fillRect/>
          </a:stretch>
        </p:blipFill>
        <p:spPr/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8D2777D2-9F63-4646-BCDB-82A17187BF50}"/>
              </a:ext>
            </a:extLst>
          </p:cNvPr>
          <p:cNvSpPr/>
          <p:nvPr/>
        </p:nvSpPr>
        <p:spPr>
          <a:xfrm>
            <a:off x="0" y="-14191"/>
            <a:ext cx="12192000" cy="3803277"/>
          </a:xfrm>
          <a:custGeom>
            <a:avLst/>
            <a:gdLst>
              <a:gd name="connsiteX0" fmla="*/ 0 w 12192000"/>
              <a:gd name="connsiteY0" fmla="*/ 0 h 4394800"/>
              <a:gd name="connsiteX1" fmla="*/ 12192000 w 12192000"/>
              <a:gd name="connsiteY1" fmla="*/ 0 h 4394800"/>
              <a:gd name="connsiteX2" fmla="*/ 12192000 w 12192000"/>
              <a:gd name="connsiteY2" fmla="*/ 3186672 h 4394800"/>
              <a:gd name="connsiteX3" fmla="*/ 12026696 w 12192000"/>
              <a:gd name="connsiteY3" fmla="*/ 3128314 h 4394800"/>
              <a:gd name="connsiteX4" fmla="*/ 6952344 w 12192000"/>
              <a:gd name="connsiteY4" fmla="*/ 4053922 h 4394800"/>
              <a:gd name="connsiteX5" fmla="*/ 0 w 12192000"/>
              <a:gd name="connsiteY5" fmla="*/ 3774611 h 439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4394800">
                <a:moveTo>
                  <a:pt x="0" y="0"/>
                </a:moveTo>
                <a:lnTo>
                  <a:pt x="12192000" y="0"/>
                </a:lnTo>
                <a:lnTo>
                  <a:pt x="12192000" y="3186672"/>
                </a:lnTo>
                <a:lnTo>
                  <a:pt x="12026696" y="3128314"/>
                </a:lnTo>
                <a:cubicBezTo>
                  <a:pt x="10048630" y="2470458"/>
                  <a:pt x="8981774" y="3376679"/>
                  <a:pt x="6952344" y="4053922"/>
                </a:cubicBezTo>
                <a:cubicBezTo>
                  <a:pt x="4857449" y="4753011"/>
                  <a:pt x="1669143" y="4232735"/>
                  <a:pt x="0" y="3774611"/>
                </a:cubicBezTo>
                <a:close/>
              </a:path>
            </a:pathLst>
          </a:custGeom>
          <a:solidFill>
            <a:srgbClr val="76C82C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/>
          </a:p>
        </p:txBody>
      </p:sp>
      <p:sp>
        <p:nvSpPr>
          <p:cNvPr id="32773" name="TextBox 10">
            <a:extLst>
              <a:ext uri="{FF2B5EF4-FFF2-40B4-BE49-F238E27FC236}">
                <a16:creationId xmlns:a16="http://schemas.microsoft.com/office/drawing/2014/main" xmlns="" id="{49F3B28C-6DE9-B2C0-8B1B-69BBD33C39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3987" y="4918206"/>
            <a:ext cx="581977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l-GR" altLang="en-US" sz="6600" b="1" i="1" dirty="0">
                <a:solidFill>
                  <a:srgbClr val="203864"/>
                </a:solidFill>
                <a:latin typeface="Inter" pitchFamily="34" charset="0"/>
                <a:cs typeface="Open Sans" panose="020B0606030504020204" pitchFamily="34" charset="0"/>
              </a:rPr>
              <a:t>ΥΠΗΡΕΣΙΕΣ</a:t>
            </a:r>
            <a:endParaRPr lang="en-GB" altLang="en-US" sz="6600" b="1" i="1" dirty="0">
              <a:solidFill>
                <a:srgbClr val="203864"/>
              </a:solidFill>
              <a:latin typeface="Inter" pitchFamily="34" charset="0"/>
              <a:cs typeface="Open Sans" panose="020B0606030504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5546C98-6EE9-0695-38EF-17582C6846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55" y="200501"/>
            <a:ext cx="1638192" cy="6006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6">
                <a:lumMod val="60000"/>
                <a:lumOff val="40000"/>
              </a:schemeClr>
            </a:gs>
            <a:gs pos="100000">
              <a:srgbClr val="76C82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10">
            <a:extLst>
              <a:ext uri="{FF2B5EF4-FFF2-40B4-BE49-F238E27FC236}">
                <a16:creationId xmlns:a16="http://schemas.microsoft.com/office/drawing/2014/main" xmlns="" id="{62DF9ECE-E2C9-0F23-EE0B-371319D031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8450" y="1091728"/>
            <a:ext cx="514754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l-GR" sz="1600" b="1" spc="300" dirty="0">
                <a:solidFill>
                  <a:srgbClr val="09BCC9"/>
                </a:solidFill>
                <a:latin typeface="Eras Bold ITC" panose="020B0907030504020204" pitchFamily="34" charset="0"/>
              </a:rPr>
              <a:t>Εξειδικευμένη Τεχνική υποστήριξη!</a:t>
            </a:r>
            <a:endParaRPr lang="en-ID" altLang="en-US" sz="1600" b="1" spc="300" dirty="0">
              <a:solidFill>
                <a:srgbClr val="09BCC9"/>
              </a:solidFill>
              <a:latin typeface="Eras Bold ITC" panose="020B0907030504020204" pitchFamily="34" charset="0"/>
            </a:endParaRPr>
          </a:p>
        </p:txBody>
      </p:sp>
      <p:sp>
        <p:nvSpPr>
          <p:cNvPr id="2" name="Parallelogram 1">
            <a:extLst>
              <a:ext uri="{FF2B5EF4-FFF2-40B4-BE49-F238E27FC236}">
                <a16:creationId xmlns:a16="http://schemas.microsoft.com/office/drawing/2014/main" xmlns="" id="{E9F77F67-5E0F-A60B-F3BC-B5BB415C3500}"/>
              </a:ext>
            </a:extLst>
          </p:cNvPr>
          <p:cNvSpPr/>
          <p:nvPr/>
        </p:nvSpPr>
        <p:spPr>
          <a:xfrm rot="13529395">
            <a:off x="7332842" y="-909023"/>
            <a:ext cx="245762" cy="5462095"/>
          </a:xfrm>
          <a:prstGeom prst="parallelogram">
            <a:avLst>
              <a:gd name="adj" fmla="val 100000"/>
            </a:avLst>
          </a:prstGeom>
          <a:solidFill>
            <a:srgbClr val="09BCC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arallelogram 2">
            <a:extLst>
              <a:ext uri="{FF2B5EF4-FFF2-40B4-BE49-F238E27FC236}">
                <a16:creationId xmlns:a16="http://schemas.microsoft.com/office/drawing/2014/main" xmlns="" id="{050A99A5-81F1-9AE3-6C5B-D8FE7F052A09}"/>
              </a:ext>
            </a:extLst>
          </p:cNvPr>
          <p:cNvSpPr/>
          <p:nvPr/>
        </p:nvSpPr>
        <p:spPr>
          <a:xfrm rot="13529395">
            <a:off x="7332842" y="2304928"/>
            <a:ext cx="245762" cy="5462095"/>
          </a:xfrm>
          <a:prstGeom prst="parallelogram">
            <a:avLst>
              <a:gd name="adj" fmla="val 100000"/>
            </a:avLst>
          </a:prstGeom>
          <a:solidFill>
            <a:srgbClr val="09BCC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xmlns="" id="{6F3EF91A-EA91-E6BB-1493-A22348E45C0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35" r="25835"/>
          <a:stretch>
            <a:fillRect/>
          </a:stretch>
        </p:blipFill>
        <p:spPr/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41AE3646-F9F6-7E82-FDDC-5D85EAD54CE8}"/>
              </a:ext>
            </a:extLst>
          </p:cNvPr>
          <p:cNvGrpSpPr/>
          <p:nvPr/>
        </p:nvGrpSpPr>
        <p:grpSpPr>
          <a:xfrm>
            <a:off x="8127094" y="0"/>
            <a:ext cx="4114801" cy="4181161"/>
            <a:chOff x="7860889" y="0"/>
            <a:chExt cx="4331111" cy="4400960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xmlns="" id="{654B9C45-4A26-A5A5-ABA2-9B3F71205E76}"/>
                </a:ext>
              </a:extLst>
            </p:cNvPr>
            <p:cNvGrpSpPr/>
            <p:nvPr/>
          </p:nvGrpSpPr>
          <p:grpSpPr>
            <a:xfrm>
              <a:off x="7860889" y="0"/>
              <a:ext cx="4331111" cy="4400960"/>
              <a:chOff x="8694056" y="0"/>
              <a:chExt cx="3497945" cy="3554357"/>
            </a:xfrm>
          </p:grpSpPr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xmlns="" id="{08E67765-E8FF-8758-3188-66557B413D1A}"/>
                  </a:ext>
                </a:extLst>
              </p:cNvPr>
              <p:cNvSpPr/>
              <p:nvPr userDrawn="1"/>
            </p:nvSpPr>
            <p:spPr>
              <a:xfrm>
                <a:off x="8694056" y="1"/>
                <a:ext cx="3497943" cy="3554356"/>
              </a:xfrm>
              <a:custGeom>
                <a:avLst/>
                <a:gdLst>
                  <a:gd name="connsiteX0" fmla="*/ 45830 w 899887"/>
                  <a:gd name="connsiteY0" fmla="*/ 0 h 914400"/>
                  <a:gd name="connsiteX1" fmla="*/ 899887 w 899887"/>
                  <a:gd name="connsiteY1" fmla="*/ 0 h 914400"/>
                  <a:gd name="connsiteX2" fmla="*/ 899887 w 899887"/>
                  <a:gd name="connsiteY2" fmla="*/ 873075 h 914400"/>
                  <a:gd name="connsiteX3" fmla="*/ 810933 w 899887"/>
                  <a:gd name="connsiteY3" fmla="*/ 900688 h 914400"/>
                  <a:gd name="connsiteX4" fmla="*/ 674914 w 899887"/>
                  <a:gd name="connsiteY4" fmla="*/ 914400 h 914400"/>
                  <a:gd name="connsiteX5" fmla="*/ 0 w 899887"/>
                  <a:gd name="connsiteY5" fmla="*/ 239486 h 914400"/>
                  <a:gd name="connsiteX6" fmla="*/ 13712 w 899887"/>
                  <a:gd name="connsiteY6" fmla="*/ 103467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99887" h="914400">
                    <a:moveTo>
                      <a:pt x="45830" y="0"/>
                    </a:moveTo>
                    <a:lnTo>
                      <a:pt x="899887" y="0"/>
                    </a:lnTo>
                    <a:lnTo>
                      <a:pt x="899887" y="873075"/>
                    </a:lnTo>
                    <a:lnTo>
                      <a:pt x="810933" y="900688"/>
                    </a:lnTo>
                    <a:cubicBezTo>
                      <a:pt x="766997" y="909679"/>
                      <a:pt x="721507" y="914400"/>
                      <a:pt x="674914" y="914400"/>
                    </a:cubicBezTo>
                    <a:cubicBezTo>
                      <a:pt x="302169" y="914400"/>
                      <a:pt x="0" y="612231"/>
                      <a:pt x="0" y="239486"/>
                    </a:cubicBezTo>
                    <a:cubicBezTo>
                      <a:pt x="0" y="192893"/>
                      <a:pt x="4721" y="147403"/>
                      <a:pt x="13712" y="103467"/>
                    </a:cubicBezTo>
                    <a:close/>
                  </a:path>
                </a:pathLst>
              </a:custGeom>
              <a:solidFill>
                <a:srgbClr val="F8F8F8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xmlns="" id="{591209BB-BBB6-C288-6C33-0F825148B3C9}"/>
                  </a:ext>
                </a:extLst>
              </p:cNvPr>
              <p:cNvSpPr/>
              <p:nvPr userDrawn="1"/>
            </p:nvSpPr>
            <p:spPr>
              <a:xfrm>
                <a:off x="9822650" y="0"/>
                <a:ext cx="2369351" cy="2407563"/>
              </a:xfrm>
              <a:custGeom>
                <a:avLst/>
                <a:gdLst>
                  <a:gd name="connsiteX0" fmla="*/ 45830 w 899887"/>
                  <a:gd name="connsiteY0" fmla="*/ 0 h 914400"/>
                  <a:gd name="connsiteX1" fmla="*/ 899887 w 899887"/>
                  <a:gd name="connsiteY1" fmla="*/ 0 h 914400"/>
                  <a:gd name="connsiteX2" fmla="*/ 899887 w 899887"/>
                  <a:gd name="connsiteY2" fmla="*/ 873075 h 914400"/>
                  <a:gd name="connsiteX3" fmla="*/ 810933 w 899887"/>
                  <a:gd name="connsiteY3" fmla="*/ 900688 h 914400"/>
                  <a:gd name="connsiteX4" fmla="*/ 674914 w 899887"/>
                  <a:gd name="connsiteY4" fmla="*/ 914400 h 914400"/>
                  <a:gd name="connsiteX5" fmla="*/ 0 w 899887"/>
                  <a:gd name="connsiteY5" fmla="*/ 239486 h 914400"/>
                  <a:gd name="connsiteX6" fmla="*/ 13712 w 899887"/>
                  <a:gd name="connsiteY6" fmla="*/ 103467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99887" h="914400">
                    <a:moveTo>
                      <a:pt x="45830" y="0"/>
                    </a:moveTo>
                    <a:lnTo>
                      <a:pt x="899887" y="0"/>
                    </a:lnTo>
                    <a:lnTo>
                      <a:pt x="899887" y="873075"/>
                    </a:lnTo>
                    <a:lnTo>
                      <a:pt x="810933" y="900688"/>
                    </a:lnTo>
                    <a:cubicBezTo>
                      <a:pt x="766997" y="909679"/>
                      <a:pt x="721507" y="914400"/>
                      <a:pt x="674914" y="914400"/>
                    </a:cubicBezTo>
                    <a:cubicBezTo>
                      <a:pt x="302169" y="914400"/>
                      <a:pt x="0" y="612231"/>
                      <a:pt x="0" y="239486"/>
                    </a:cubicBezTo>
                    <a:cubicBezTo>
                      <a:pt x="0" y="192893"/>
                      <a:pt x="4721" y="147403"/>
                      <a:pt x="13712" y="103467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70E0A6F7-6318-05BF-7EA6-E7CA1F1E7271}"/>
                </a:ext>
              </a:extLst>
            </p:cNvPr>
            <p:cNvSpPr/>
            <p:nvPr/>
          </p:nvSpPr>
          <p:spPr>
            <a:xfrm>
              <a:off x="10361586" y="0"/>
              <a:ext cx="1830414" cy="1859933"/>
            </a:xfrm>
            <a:custGeom>
              <a:avLst/>
              <a:gdLst>
                <a:gd name="connsiteX0" fmla="*/ 45830 w 899887"/>
                <a:gd name="connsiteY0" fmla="*/ 0 h 914400"/>
                <a:gd name="connsiteX1" fmla="*/ 899887 w 899887"/>
                <a:gd name="connsiteY1" fmla="*/ 0 h 914400"/>
                <a:gd name="connsiteX2" fmla="*/ 899887 w 899887"/>
                <a:gd name="connsiteY2" fmla="*/ 873075 h 914400"/>
                <a:gd name="connsiteX3" fmla="*/ 810933 w 899887"/>
                <a:gd name="connsiteY3" fmla="*/ 900688 h 914400"/>
                <a:gd name="connsiteX4" fmla="*/ 674914 w 899887"/>
                <a:gd name="connsiteY4" fmla="*/ 914400 h 914400"/>
                <a:gd name="connsiteX5" fmla="*/ 0 w 899887"/>
                <a:gd name="connsiteY5" fmla="*/ 239486 h 914400"/>
                <a:gd name="connsiteX6" fmla="*/ 13712 w 899887"/>
                <a:gd name="connsiteY6" fmla="*/ 103467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99887" h="914400">
                  <a:moveTo>
                    <a:pt x="45830" y="0"/>
                  </a:moveTo>
                  <a:lnTo>
                    <a:pt x="899887" y="0"/>
                  </a:lnTo>
                  <a:lnTo>
                    <a:pt x="899887" y="873075"/>
                  </a:lnTo>
                  <a:lnTo>
                    <a:pt x="810933" y="900688"/>
                  </a:lnTo>
                  <a:cubicBezTo>
                    <a:pt x="766997" y="909679"/>
                    <a:pt x="721507" y="914400"/>
                    <a:pt x="674914" y="914400"/>
                  </a:cubicBezTo>
                  <a:cubicBezTo>
                    <a:pt x="302169" y="914400"/>
                    <a:pt x="0" y="612231"/>
                    <a:pt x="0" y="239486"/>
                  </a:cubicBezTo>
                  <a:cubicBezTo>
                    <a:pt x="0" y="192893"/>
                    <a:pt x="4721" y="147403"/>
                    <a:pt x="13712" y="103467"/>
                  </a:cubicBezTo>
                  <a:close/>
                </a:path>
              </a:pathLst>
            </a:custGeom>
            <a:gradFill>
              <a:gsLst>
                <a:gs pos="0">
                  <a:srgbClr val="76C82C"/>
                </a:gs>
                <a:gs pos="100000">
                  <a:srgbClr val="09BCC9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B0B922C-F73F-49A5-80FE-14D78A097A92}"/>
              </a:ext>
            </a:extLst>
          </p:cNvPr>
          <p:cNvSpPr txBox="1"/>
          <p:nvPr/>
        </p:nvSpPr>
        <p:spPr>
          <a:xfrm>
            <a:off x="260068" y="2182505"/>
            <a:ext cx="4918755" cy="39549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l-GR" sz="1400" b="1" dirty="0"/>
              <a:t>ΠΑΡΟΧΗ </a:t>
            </a:r>
            <a:r>
              <a:rPr lang="el-GR" sz="1400" b="1" dirty="0" smtClean="0"/>
              <a:t>ΥΠΗΡΕΣΙΩΝ</a:t>
            </a:r>
          </a:p>
          <a:p>
            <a:pPr lvl="0"/>
            <a:endParaRPr lang="el-GR" sz="1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l-GR" sz="1400" dirty="0"/>
              <a:t>ΔΙΑΧΕΙΡΗΣΗ ΠΟΛΥΚΑΤΟΙΚΙΩΝ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l-GR" sz="1400" dirty="0"/>
              <a:t>ΕΚΔΟΣΗ ΚΟΙΝΟΧΡΗΣΤΩΝ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l-GR" sz="1400" dirty="0"/>
              <a:t>ΠΡΟΜΗΘΕΙΑ ΚΑΙ ΑΝΑΓΟΜΩΣΗ ΠΥΡΟΣΒΕΣΤΗΡΩΝ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l-GR" sz="1400" dirty="0"/>
              <a:t>ΕΚΔΟΣΗ ΑΔΕΙΩΝ ΛΕΙΤΟΥΡΓΙΑΣ ΚΑΤΑΣΤΗΜΑΤΩΝ ΥΓΕΙΟΝΟΜΙΚΟΥ ΕΝΔΙΑΦΕΡΟΝΤΟΣ (ΚΥΕ)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l-GR" sz="1400" dirty="0"/>
              <a:t>ΠΙΣΤΟΠΟΙΗΤΙΚΑ ΕΝΕΡΓΗΤΙΚΗΣ ΠΥΡΟΠΡΟΣΤΑΣΙΑΣ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l-GR" sz="1400" dirty="0"/>
              <a:t>ΠΡΟΓΡΑΜΜΑΤΑ ΕΞΟΙΚΟΝΟΜΩ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l-GR" sz="1400" dirty="0"/>
              <a:t>ΑΝΤΛΙΕΣ ΘΕΡΜΟΤΗΤΑΣ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l-GR" sz="1400" dirty="0"/>
              <a:t>ΕΓΚΑΤΑΣΤΑΣΗ, ΣΥΝΤΗΡΗΣΗ, ΕΠΙΣΚΕΥΗ, ΛΕΒΗΤΑ – ΚΑΥΣΤΗΡΑ ΠΕΤΡΕΛΑΙΟΥ – ΑΕΡΙΟΥ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l-GR" sz="1400" dirty="0"/>
              <a:t>ΦΥΣΙΚΟ ΑΕΡΙΟ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l-GR" sz="1400" dirty="0"/>
              <a:t>ΕΓΚΑΤΑΣΤΑΣΕΙΣ ΥΓΡΑΕΡΙΟΥ (ΠΡΟΜΗΘΕΙΑ ΔΕΞΑΜΕΝΩΝ, ΤΟΠΟΘΕΤΗΣΗ, ΣΥΝΔΕΣΗ ΜΕ ΤΟ ΔΙΚΤΥΟ)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l-GR" sz="1400" dirty="0"/>
              <a:t>ΥΠΕΥΘΥΝΕΣ ΔΗΛΩΣΕΙΣ ΗΛΕΚΤΡΟΛΟΓΟΥ ΕΓΚΑΤΑΣΤΑΤΗ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l-GR" sz="1400" dirty="0"/>
              <a:t>ΗΛΕΚΤΡΟΜΗΧΑΝΟΛΟΓΙΚΕΣ ΜΕΛΕΤΕΣ ΚΑΙ ΕΓΚΑΤΑΣΤΑΣΕΙΣ</a:t>
            </a:r>
          </a:p>
          <a:p>
            <a:endParaRPr lang="en-US" sz="13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B70DF98-1C83-B549-4A0E-4E4F785F85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55" y="200501"/>
            <a:ext cx="1638192" cy="6006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xmlns="" id="{FB415B39-EF19-C7E1-D137-53BFD32124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73" r="33273"/>
          <a:stretch>
            <a:fillRect/>
          </a:stretch>
        </p:blipFill>
        <p:spPr>
          <a:xfrm>
            <a:off x="7638461" y="738458"/>
            <a:ext cx="4553539" cy="5492354"/>
          </a:xfrm>
          <a:custGeom>
            <a:avLst/>
            <a:gdLst>
              <a:gd name="connsiteX0" fmla="*/ 4553539 w 4553539"/>
              <a:gd name="connsiteY0" fmla="*/ 0 h 5492354"/>
              <a:gd name="connsiteX1" fmla="*/ 4553539 w 4553539"/>
              <a:gd name="connsiteY1" fmla="*/ 5492354 h 5492354"/>
              <a:gd name="connsiteX2" fmla="*/ 4031592 w 4553539"/>
              <a:gd name="connsiteY2" fmla="*/ 5432198 h 5492354"/>
              <a:gd name="connsiteX3" fmla="*/ 3596324 w 4553539"/>
              <a:gd name="connsiteY3" fmla="*/ 5154842 h 5492354"/>
              <a:gd name="connsiteX4" fmla="*/ 3161053 w 4553539"/>
              <a:gd name="connsiteY4" fmla="*/ 5349194 h 5492354"/>
              <a:gd name="connsiteX5" fmla="*/ 1505005 w 4553539"/>
              <a:gd name="connsiteY5" fmla="*/ 5090057 h 5492354"/>
              <a:gd name="connsiteX6" fmla="*/ 551463 w 4553539"/>
              <a:gd name="connsiteY6" fmla="*/ 3804493 h 5492354"/>
              <a:gd name="connsiteX7" fmla="*/ 97973 w 4553539"/>
              <a:gd name="connsiteY7" fmla="*/ 1705079 h 5492354"/>
              <a:gd name="connsiteX8" fmla="*/ 14967 w 4553539"/>
              <a:gd name="connsiteY8" fmla="*/ 1022818 h 5492354"/>
              <a:gd name="connsiteX9" fmla="*/ 278153 w 4553539"/>
              <a:gd name="connsiteY9" fmla="*/ 838589 h 5492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53539" h="5492354">
                <a:moveTo>
                  <a:pt x="4553539" y="0"/>
                </a:moveTo>
                <a:lnTo>
                  <a:pt x="4553539" y="5492354"/>
                </a:lnTo>
                <a:lnTo>
                  <a:pt x="4031592" y="5432198"/>
                </a:lnTo>
                <a:cubicBezTo>
                  <a:pt x="4031592" y="5432198"/>
                  <a:pt x="3912147" y="5154842"/>
                  <a:pt x="3596324" y="5154842"/>
                </a:cubicBezTo>
                <a:cubicBezTo>
                  <a:pt x="3280500" y="5154842"/>
                  <a:pt x="3161053" y="5349194"/>
                  <a:pt x="3161053" y="5349194"/>
                </a:cubicBezTo>
                <a:cubicBezTo>
                  <a:pt x="3161053" y="5349194"/>
                  <a:pt x="2328981" y="5284410"/>
                  <a:pt x="1505005" y="5090057"/>
                </a:cubicBezTo>
                <a:cubicBezTo>
                  <a:pt x="681031" y="4895704"/>
                  <a:pt x="551463" y="3804493"/>
                  <a:pt x="551463" y="3804493"/>
                </a:cubicBezTo>
                <a:lnTo>
                  <a:pt x="97973" y="1705079"/>
                </a:lnTo>
                <a:cubicBezTo>
                  <a:pt x="97973" y="1705079"/>
                  <a:pt x="-45769" y="1182756"/>
                  <a:pt x="14967" y="1022818"/>
                </a:cubicBezTo>
                <a:cubicBezTo>
                  <a:pt x="75702" y="862883"/>
                  <a:pt x="278153" y="838589"/>
                  <a:pt x="278153" y="838589"/>
                </a:cubicBezTo>
                <a:close/>
              </a:path>
            </a:pathLst>
          </a:custGeom>
        </p:spPr>
      </p:pic>
      <p:sp>
        <p:nvSpPr>
          <p:cNvPr id="37" name="Freeform 36">
            <a:extLst>
              <a:ext uri="{FF2B5EF4-FFF2-40B4-BE49-F238E27FC236}">
                <a16:creationId xmlns:a16="http://schemas.microsoft.com/office/drawing/2014/main" xmlns="" id="{3B33F6C0-823D-AE44-B9A0-DB6AABECB811}"/>
              </a:ext>
            </a:extLst>
          </p:cNvPr>
          <p:cNvSpPr/>
          <p:nvPr/>
        </p:nvSpPr>
        <p:spPr>
          <a:xfrm rot="5400000">
            <a:off x="-1881407" y="2889055"/>
            <a:ext cx="5445992" cy="1683177"/>
          </a:xfrm>
          <a:custGeom>
            <a:avLst/>
            <a:gdLst>
              <a:gd name="connsiteX0" fmla="*/ 0 w 5445992"/>
              <a:gd name="connsiteY0" fmla="*/ 1683177 h 1683177"/>
              <a:gd name="connsiteX1" fmla="*/ 1690920 w 5445992"/>
              <a:gd name="connsiteY1" fmla="*/ 337332 h 1683177"/>
              <a:gd name="connsiteX2" fmla="*/ 3704872 w 5445992"/>
              <a:gd name="connsiteY2" fmla="*/ 329566 h 1683177"/>
              <a:gd name="connsiteX3" fmla="*/ 5445992 w 5445992"/>
              <a:gd name="connsiteY3" fmla="*/ 1683177 h 1683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5992" h="1683177">
                <a:moveTo>
                  <a:pt x="0" y="1683177"/>
                </a:moveTo>
                <a:lnTo>
                  <a:pt x="1690920" y="337332"/>
                </a:lnTo>
                <a:cubicBezTo>
                  <a:pt x="2250875" y="-109191"/>
                  <a:pt x="3135506" y="-113072"/>
                  <a:pt x="3704872" y="329566"/>
                </a:cubicBezTo>
                <a:lnTo>
                  <a:pt x="5445992" y="1683177"/>
                </a:lnTo>
                <a:close/>
              </a:path>
            </a:pathLst>
          </a:custGeom>
          <a:solidFill>
            <a:srgbClr val="2E2F3F">
              <a:alpha val="10000"/>
            </a:srgb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sz="900"/>
          </a:p>
        </p:txBody>
      </p:sp>
      <p:sp>
        <p:nvSpPr>
          <p:cNvPr id="38" name="Freeform 37">
            <a:extLst>
              <a:ext uri="{FF2B5EF4-FFF2-40B4-BE49-F238E27FC236}">
                <a16:creationId xmlns:a16="http://schemas.microsoft.com/office/drawing/2014/main" xmlns="" id="{231D7683-4FB8-D64D-BB12-2B167FC1597A}"/>
              </a:ext>
            </a:extLst>
          </p:cNvPr>
          <p:cNvSpPr/>
          <p:nvPr/>
        </p:nvSpPr>
        <p:spPr>
          <a:xfrm rot="5400000">
            <a:off x="-1405324" y="2896674"/>
            <a:ext cx="4493825" cy="1683178"/>
          </a:xfrm>
          <a:custGeom>
            <a:avLst/>
            <a:gdLst>
              <a:gd name="connsiteX0" fmla="*/ 0 w 4493825"/>
              <a:gd name="connsiteY0" fmla="*/ 1683178 h 1683178"/>
              <a:gd name="connsiteX1" fmla="*/ 1395283 w 4493825"/>
              <a:gd name="connsiteY1" fmla="*/ 337332 h 1683178"/>
              <a:gd name="connsiteX2" fmla="*/ 3057119 w 4493825"/>
              <a:gd name="connsiteY2" fmla="*/ 329566 h 1683178"/>
              <a:gd name="connsiteX3" fmla="*/ 4493825 w 4493825"/>
              <a:gd name="connsiteY3" fmla="*/ 1683178 h 1683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93825" h="1683178">
                <a:moveTo>
                  <a:pt x="0" y="1683178"/>
                </a:moveTo>
                <a:lnTo>
                  <a:pt x="1395283" y="337332"/>
                </a:lnTo>
                <a:cubicBezTo>
                  <a:pt x="1857337" y="-109191"/>
                  <a:pt x="2587300" y="-113072"/>
                  <a:pt x="3057119" y="329566"/>
                </a:cubicBezTo>
                <a:lnTo>
                  <a:pt x="4493825" y="1683178"/>
                </a:lnTo>
                <a:close/>
              </a:path>
            </a:pathLst>
          </a:custGeom>
          <a:gradFill>
            <a:gsLst>
              <a:gs pos="0">
                <a:srgbClr val="76C82C"/>
              </a:gs>
              <a:gs pos="100000">
                <a:srgbClr val="09BCC9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xmlns="" id="{C007CC5B-4C35-2441-AC40-B6A05BB86643}"/>
              </a:ext>
            </a:extLst>
          </p:cNvPr>
          <p:cNvSpPr/>
          <p:nvPr/>
        </p:nvSpPr>
        <p:spPr>
          <a:xfrm>
            <a:off x="6051845" y="5460777"/>
            <a:ext cx="53042" cy="53042"/>
          </a:xfrm>
          <a:prstGeom prst="ellipse">
            <a:avLst/>
          </a:prstGeom>
          <a:solidFill>
            <a:srgbClr val="9DD6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: Rounded Corners 79">
            <a:extLst>
              <a:ext uri="{FF2B5EF4-FFF2-40B4-BE49-F238E27FC236}">
                <a16:creationId xmlns:a16="http://schemas.microsoft.com/office/drawing/2014/main" xmlns="" id="{A20A7D5A-3CE5-435D-9459-8521028F3677}"/>
              </a:ext>
            </a:extLst>
          </p:cNvPr>
          <p:cNvSpPr/>
          <p:nvPr/>
        </p:nvSpPr>
        <p:spPr>
          <a:xfrm>
            <a:off x="2011743" y="1735361"/>
            <a:ext cx="5083594" cy="4249815"/>
          </a:xfrm>
          <a:prstGeom prst="roundRect">
            <a:avLst>
              <a:gd name="adj" fmla="val 10476"/>
            </a:avLst>
          </a:prstGeom>
          <a:solidFill>
            <a:schemeClr val="bg1"/>
          </a:solidFill>
          <a:ln>
            <a:noFill/>
          </a:ln>
          <a:effectLst>
            <a:outerShdw blurRad="711200" dist="381000" dir="5400000" sx="87000" sy="87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E1831F4-5655-E956-C52C-B3AE9B36AD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547" y="398490"/>
            <a:ext cx="508359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l-GR" sz="1600" b="1" spc="300" dirty="0">
                <a:solidFill>
                  <a:srgbClr val="09BCC9"/>
                </a:solidFill>
                <a:latin typeface="Eras Bold ITC" panose="020B0907030504020204" pitchFamily="34" charset="0"/>
              </a:rPr>
              <a:t>Εξειδικευμένη Τεχνική υποστήριξη!</a:t>
            </a:r>
            <a:endParaRPr lang="en-ID" altLang="en-US" sz="1600" b="1" spc="300" dirty="0">
              <a:solidFill>
                <a:srgbClr val="09BCC9"/>
              </a:solidFill>
              <a:latin typeface="Eras Bold ITC" panose="020B0907030504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D093DAC-9321-55B5-63D7-FA7D43E8D739}"/>
              </a:ext>
            </a:extLst>
          </p:cNvPr>
          <p:cNvSpPr txBox="1"/>
          <p:nvPr/>
        </p:nvSpPr>
        <p:spPr>
          <a:xfrm>
            <a:off x="2201442" y="2551629"/>
            <a:ext cx="4918755" cy="26622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1300" dirty="0"/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l-GR" sz="1400" b="1" dirty="0"/>
              <a:t>ΚΤΗΡΙΑΚΕΣ ΕΓΚΑΤΑΣΤΑΣΕΙΣ ΓΙΑ ΟΙΚΙΑΚΗ ΚΑΙ ΕΠΑΓΓΕΛΜΑΤΙΚΗ </a:t>
            </a:r>
            <a:r>
              <a:rPr lang="el-GR" sz="1400" b="1" dirty="0" smtClean="0"/>
              <a:t>ΧΡΗΣΗ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el-GR" sz="1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l-GR" sz="1400" dirty="0"/>
              <a:t>ΕΓΚΑΤΑΣΤΑΣΕΙΣ ΘΕΡΜΑΝΣΗΣ (ΑΥΤΟΝΟΜΙΑ, ΕΝΔΟΔΑΠΕΔΙΑ, ΦΥΣΙΚΟ ΑΕΡΙΟ)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l-GR" sz="1400" dirty="0"/>
              <a:t>ΕΓΚΑΤΑΣΤΑΣΕΙΣ ΚΛΙΜΑΤΙΣΜΟΥ (ΓΕΩΘΕΡΜΙΑ, ΑΝΤΛΙΕΣ ΘΕΡΜΟΤΗΤΑΣ)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l-GR" sz="1400" dirty="0"/>
              <a:t>ΗΛΕΚΤΡΟΛΟΓΙΚΕΣ ΕΓΚΑΤΑΣΤΑΣΕΙΣ (ΗΛΕΚΤΡΟΛΟΓΙΚΟΣ ΠΙΝΑΚΑΣ, ΣΧΕΔΙΑ ΗΛΕΚΤΡΟΛΟΓΟΥ)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l-GR" sz="1400" dirty="0"/>
              <a:t>ΘΕΡΜΟΥΔΡΑΥΛΙΚΕΣ ΕΓΚΑΤΑΣΤΑΣΕΙΣ (ΗΛΙΑΚΟΙ ΘΕΡΜΟΣΙΦΩΝΕΣ, ΠΙΝΑΚΕΣ ΥΔΡΟΛΗΨΙΑΣ)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B3F8CE9D-A36E-D533-F9E1-14EE7E5176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55" y="200501"/>
            <a:ext cx="1638192" cy="600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5162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lock Arc 8">
            <a:extLst>
              <a:ext uri="{FF2B5EF4-FFF2-40B4-BE49-F238E27FC236}">
                <a16:creationId xmlns:a16="http://schemas.microsoft.com/office/drawing/2014/main" xmlns="" id="{3856940C-ACF0-4E3D-8F17-38A3F87CAE51}"/>
              </a:ext>
            </a:extLst>
          </p:cNvPr>
          <p:cNvSpPr/>
          <p:nvPr/>
        </p:nvSpPr>
        <p:spPr>
          <a:xfrm rot="17245374">
            <a:off x="377967" y="1103102"/>
            <a:ext cx="4906376" cy="4906376"/>
          </a:xfrm>
          <a:prstGeom prst="blockArc">
            <a:avLst>
              <a:gd name="adj1" fmla="val 10800000"/>
              <a:gd name="adj2" fmla="val 17227229"/>
              <a:gd name="adj3" fmla="val 12677"/>
            </a:avLst>
          </a:prstGeom>
          <a:solidFill>
            <a:srgbClr val="76C82C"/>
          </a:solidFill>
          <a:ln>
            <a:noFill/>
          </a:ln>
          <a:effectLst>
            <a:outerShdw blurRad="1003300" sx="102000" sy="102000" algn="ctr" rotWithShape="0">
              <a:prstClr val="black">
                <a:alpha val="5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14" name="Circle: Hollow 13">
            <a:extLst>
              <a:ext uri="{FF2B5EF4-FFF2-40B4-BE49-F238E27FC236}">
                <a16:creationId xmlns:a16="http://schemas.microsoft.com/office/drawing/2014/main" xmlns="" id="{D0DCC492-4F7D-4FF7-9E23-72E19C5DCE40}"/>
              </a:ext>
            </a:extLst>
          </p:cNvPr>
          <p:cNvSpPr/>
          <p:nvPr/>
        </p:nvSpPr>
        <p:spPr>
          <a:xfrm>
            <a:off x="11350487" y="104600"/>
            <a:ext cx="670890" cy="693532"/>
          </a:xfrm>
          <a:prstGeom prst="donut">
            <a:avLst>
              <a:gd name="adj" fmla="val 18991"/>
            </a:avLst>
          </a:prstGeom>
          <a:solidFill>
            <a:srgbClr val="09BC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solidFill>
                <a:schemeClr val="tx1"/>
              </a:solidFill>
            </a:endParaRPr>
          </a:p>
        </p:txBody>
      </p:sp>
      <p:sp>
        <p:nvSpPr>
          <p:cNvPr id="16" name="Circle: Hollow 15">
            <a:extLst>
              <a:ext uri="{FF2B5EF4-FFF2-40B4-BE49-F238E27FC236}">
                <a16:creationId xmlns:a16="http://schemas.microsoft.com/office/drawing/2014/main" xmlns="" id="{47FA8A45-CC8D-4CCE-BFC0-DE21D8BF6492}"/>
              </a:ext>
            </a:extLst>
          </p:cNvPr>
          <p:cNvSpPr/>
          <p:nvPr/>
        </p:nvSpPr>
        <p:spPr>
          <a:xfrm>
            <a:off x="5802573" y="6128727"/>
            <a:ext cx="672306" cy="672306"/>
          </a:xfrm>
          <a:prstGeom prst="donut">
            <a:avLst>
              <a:gd name="adj" fmla="val 14621"/>
            </a:avLst>
          </a:prstGeom>
          <a:solidFill>
            <a:srgbClr val="09BC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23" name="Circle: Hollow 26">
            <a:extLst>
              <a:ext uri="{FF2B5EF4-FFF2-40B4-BE49-F238E27FC236}">
                <a16:creationId xmlns:a16="http://schemas.microsoft.com/office/drawing/2014/main" xmlns="" id="{F996D9F2-AD43-47E3-9C0D-364737477155}"/>
              </a:ext>
            </a:extLst>
          </p:cNvPr>
          <p:cNvSpPr/>
          <p:nvPr/>
        </p:nvSpPr>
        <p:spPr>
          <a:xfrm>
            <a:off x="2831155" y="2931582"/>
            <a:ext cx="1004245" cy="994900"/>
          </a:xfrm>
          <a:prstGeom prst="donut">
            <a:avLst>
              <a:gd name="adj" fmla="val 23076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xmlns="" id="{B646777C-0D05-056B-860A-02FFECF93F5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76" r="23676"/>
          <a:stretch>
            <a:fillRect/>
          </a:stretch>
        </p:blipFill>
        <p:spPr/>
      </p:pic>
      <p:sp>
        <p:nvSpPr>
          <p:cNvPr id="12" name="TextBox 10">
            <a:extLst>
              <a:ext uri="{FF2B5EF4-FFF2-40B4-BE49-F238E27FC236}">
                <a16:creationId xmlns:a16="http://schemas.microsoft.com/office/drawing/2014/main" xmlns="" id="{5D38B4E6-F8D2-A91B-34F1-57276CE81C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0690" y="1488016"/>
            <a:ext cx="45397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l-GR" sz="1600" b="1" spc="300" dirty="0">
                <a:solidFill>
                  <a:srgbClr val="09BCC9"/>
                </a:solidFill>
                <a:latin typeface="Eras Bold ITC" panose="020B0907030504020204" pitchFamily="34" charset="0"/>
              </a:rPr>
              <a:t>Εξειδικευμένη Τεχνική υποστήριξη!</a:t>
            </a:r>
            <a:endParaRPr lang="en-ID" altLang="en-US" sz="1600" b="1" spc="300" dirty="0">
              <a:solidFill>
                <a:srgbClr val="09BCC9"/>
              </a:solidFill>
              <a:latin typeface="Eras Bold ITC" panose="020B0907030504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C466520-4AD4-37DC-6BDF-26616B65511C}"/>
              </a:ext>
            </a:extLst>
          </p:cNvPr>
          <p:cNvSpPr txBox="1"/>
          <p:nvPr/>
        </p:nvSpPr>
        <p:spPr>
          <a:xfrm>
            <a:off x="6810690" y="2609877"/>
            <a:ext cx="4918755" cy="18928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US" sz="1300" dirty="0"/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l-GR" sz="1300" b="1" dirty="0" smtClean="0"/>
              <a:t>ΟΛΟΚΛΗΡΩΣΗ ΠΛΗΡΕΣ ΦΑΚΕΛΟΥ ΜΕΛΕΤΗΣ ΕΓΚΑΤΑΣΤΑΣΗΣ ΔΙΚΤΥΟΥ ΦΥΣΙΚΟΥ ΑΕΡΙΟΥ</a:t>
            </a:r>
            <a:endParaRPr lang="el-GR" sz="13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300" dirty="0" smtClean="0"/>
              <a:t>ΑΙΤΗΣΗ ΣΤΗΝ ΔΕΔΑ</a:t>
            </a:r>
            <a:endParaRPr lang="el-GR" sz="13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300" dirty="0" smtClean="0"/>
              <a:t>ΜΕΛΕΤΗ - ΕΓΚΑΤΑΣΤΑΣΗ</a:t>
            </a:r>
            <a:endParaRPr lang="el-GR" sz="13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300" dirty="0" smtClean="0"/>
              <a:t>ΕΠΙΒΛΕΨΗ ΤΟΥ ΔΙΚΤΥΟΥ</a:t>
            </a:r>
            <a:endParaRPr lang="el-GR" sz="13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300" dirty="0" smtClean="0"/>
              <a:t>ΠΡΟΜΗΘΕΙΑ ΣΥΣΚΕΥΩΝ ΚΑΙ ΜΗΧΑΝΗΜΑΤΩΝ</a:t>
            </a:r>
            <a:endParaRPr lang="el-GR" sz="13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300" dirty="0" smtClean="0"/>
              <a:t>ΕΚΔΟΣΗ ΦΥΛΛΟ ΕΛΕΓΧΟΥ ΑΠΌ ΑΔΕΙΟΔΟΤΗΜΕΝΟ ΜΗΧΑΝΟΛΟΓΟ ΜΗΧΑΝΙΚΟ ΤΗΣ ΕΤΑΙΡΙΑΣ ΜΑΣ</a:t>
            </a:r>
            <a:endParaRPr lang="el-GR" sz="13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777FC96A-B008-B021-A303-DE8D0A50A7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2" y="336260"/>
            <a:ext cx="1638192" cy="600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3957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6" grpId="0" animBg="1"/>
      <p:bldP spid="23" grpId="0" animBg="1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xmlns="" id="{CEA7CA0D-608A-6E1C-5BB8-F5EAF856742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r="18750"/>
          <a:stretch>
            <a:fillRect/>
          </a:stretch>
        </p:blipFill>
        <p:spPr/>
      </p:pic>
      <p:sp>
        <p:nvSpPr>
          <p:cNvPr id="108" name="Freeform: Shape 107">
            <a:extLst>
              <a:ext uri="{FF2B5EF4-FFF2-40B4-BE49-F238E27FC236}">
                <a16:creationId xmlns:a16="http://schemas.microsoft.com/office/drawing/2014/main" xmlns="" id="{3B981F94-8F54-439E-917E-81D91F8860AE}"/>
              </a:ext>
            </a:extLst>
          </p:cNvPr>
          <p:cNvSpPr/>
          <p:nvPr/>
        </p:nvSpPr>
        <p:spPr>
          <a:xfrm>
            <a:off x="10566312" y="699173"/>
            <a:ext cx="1625261" cy="5700862"/>
          </a:xfrm>
          <a:custGeom>
            <a:avLst/>
            <a:gdLst>
              <a:gd name="connsiteX0" fmla="*/ 1675040 w 1674691"/>
              <a:gd name="connsiteY0" fmla="*/ 4118 h 5858675"/>
              <a:gd name="connsiteX1" fmla="*/ 1675040 w 1674691"/>
              <a:gd name="connsiteY1" fmla="*/ 5859500 h 5858675"/>
              <a:gd name="connsiteX2" fmla="*/ 23958 w 1674691"/>
              <a:gd name="connsiteY2" fmla="*/ 2964205 h 5858675"/>
              <a:gd name="connsiteX3" fmla="*/ 25056 w 1674691"/>
              <a:gd name="connsiteY3" fmla="*/ 2813757 h 5858675"/>
              <a:gd name="connsiteX4" fmla="*/ 1675040 w 1674691"/>
              <a:gd name="connsiteY4" fmla="*/ 4118 h 5858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4691" h="5858675">
                <a:moveTo>
                  <a:pt x="1675040" y="4118"/>
                </a:moveTo>
                <a:lnTo>
                  <a:pt x="1675040" y="5859500"/>
                </a:lnTo>
                <a:lnTo>
                  <a:pt x="23958" y="2964205"/>
                </a:lnTo>
                <a:cubicBezTo>
                  <a:pt x="-2947" y="2917533"/>
                  <a:pt x="-2398" y="2859880"/>
                  <a:pt x="25056" y="2813757"/>
                </a:cubicBezTo>
                <a:lnTo>
                  <a:pt x="1675040" y="4118"/>
                </a:lnTo>
                <a:close/>
              </a:path>
            </a:pathLst>
          </a:custGeom>
          <a:solidFill>
            <a:srgbClr val="76C82C">
              <a:alpha val="47000"/>
            </a:srgb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D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23F473D-7BFF-9F07-96D1-1102D40595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025" y="1348932"/>
            <a:ext cx="467840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l-GR" sz="1600" b="1" spc="300" dirty="0">
                <a:solidFill>
                  <a:srgbClr val="09BCC9"/>
                </a:solidFill>
                <a:latin typeface="Eras Bold ITC" panose="020B0907030504020204" pitchFamily="34" charset="0"/>
              </a:rPr>
              <a:t>Εξειδικευμένη Τεχνική υποστήριξη!</a:t>
            </a:r>
            <a:endParaRPr lang="en-ID" altLang="en-US" sz="1600" b="1" spc="300" dirty="0">
              <a:solidFill>
                <a:srgbClr val="09BCC9"/>
              </a:solidFill>
              <a:latin typeface="Eras Bold ITC" panose="020B0907030504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1B17039-2463-52E8-7092-F0291D8DAAE2}"/>
              </a:ext>
            </a:extLst>
          </p:cNvPr>
          <p:cNvSpPr txBox="1"/>
          <p:nvPr/>
        </p:nvSpPr>
        <p:spPr>
          <a:xfrm>
            <a:off x="260067" y="2296803"/>
            <a:ext cx="4918755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l-GR" sz="13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sz="1400" b="1" dirty="0"/>
              <a:t>ΥΠΗΡΕΣΙΕΣ ΜΗΧΑΝΟΛΟΓΟΥ </a:t>
            </a:r>
            <a:r>
              <a:rPr lang="el-GR" sz="1400" b="1" dirty="0" smtClean="0"/>
              <a:t>ΜΗΧΑΝΙΚΟΥ</a:t>
            </a:r>
          </a:p>
          <a:p>
            <a:endParaRPr lang="en-US" sz="1300" b="1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l-GR" sz="1400" dirty="0"/>
              <a:t>ΕΚΔΟΣΗ ΑΔΕΙΑΣ ΛΕΙΤΟΥΡΓΙΑΣ ΚΑΤΑΣΤΗΜΑΤΩΝ ΥΓΕΙΟΝΟΜΙΚΟΥ ΕΝΔΙΑΦΕΡΟΝΤΟΣ (ΚΥΕ) ΣΕ ΟΛΗ ΤΗΝ ΕΛΛΗΝΙΚΗ ΕΠΙΚΡΑΤΕΙΑ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l-GR" sz="1400" dirty="0"/>
              <a:t>ΒΕΒΑΙΩΣΕΙΣ ΗΛΕΚΤΡΟΛΟΓΟΥ ΕΓΚΑΤΑΣΤΑΤΗ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l-GR" sz="1400" dirty="0"/>
              <a:t>ΠΡΟΓΡΑΜΜΑΤΑ ΕΞΟΙΚΟΝΟΜΩ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l-GR" sz="1400" dirty="0"/>
              <a:t>ΜΕΛΕΤΕΣ ΓΙΑ ΕΚΔΟΣΗ ΟΙΚΟΔΟΜΙΚΗΣ ΑΔΕΙΑΣ (ΥΔΡΕΥΣΗΣ, ΑΠΟΧΕΤΕΥΣΗΣ, ΚΕΝΑΚ)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l-GR" sz="1400" dirty="0"/>
              <a:t>ΠΙΣΤΟΠΟΙΗΤΙΚΑ ΠΥΡΟΠΡΟΣΤΑΣΙΑΣ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l-GR" sz="1400" dirty="0"/>
              <a:t>ΕΝΕΡΓΕΙΑΚΑ ΠΙΣΤΟΠΟΙΗΤΙΚΑ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AFB96C4C-2E3D-12AF-F62D-B57E70309C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55" y="200501"/>
            <a:ext cx="1638192" cy="600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511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xmlns="" id="{9008CCC5-F92B-5E45-050B-EA4B8D1F9264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" b="44"/>
          <a:stretch>
            <a:fillRect/>
          </a:stretch>
        </p:blipFill>
        <p:spPr/>
      </p:pic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xmlns="" id="{D3CC8063-93EA-EF64-FF97-3912D395D29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87" r="17387"/>
          <a:stretch>
            <a:fillRect/>
          </a:stretch>
        </p:blipFill>
        <p:spPr/>
      </p:pic>
      <p:pic>
        <p:nvPicPr>
          <p:cNvPr id="34" name="Picture Placeholder 33">
            <a:extLst>
              <a:ext uri="{FF2B5EF4-FFF2-40B4-BE49-F238E27FC236}">
                <a16:creationId xmlns:a16="http://schemas.microsoft.com/office/drawing/2014/main" xmlns="" id="{11B5E66C-8D6D-F4EE-57B4-9C35E6612A4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58" r="16458"/>
          <a:stretch>
            <a:fillRect/>
          </a:stretch>
        </p:blipFill>
        <p:spPr/>
      </p:pic>
      <p:pic>
        <p:nvPicPr>
          <p:cNvPr id="27" name="Picture Placeholder 26">
            <a:extLst>
              <a:ext uri="{FF2B5EF4-FFF2-40B4-BE49-F238E27FC236}">
                <a16:creationId xmlns:a16="http://schemas.microsoft.com/office/drawing/2014/main" xmlns="" id="{677A2E8C-8E4A-8DB0-3673-42DF8EABA0B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887" y="656545"/>
            <a:ext cx="2191837" cy="2191836"/>
          </a:xfrm>
        </p:spPr>
      </p:pic>
      <p:pic>
        <p:nvPicPr>
          <p:cNvPr id="42" name="Picture Placeholder 41">
            <a:extLst>
              <a:ext uri="{FF2B5EF4-FFF2-40B4-BE49-F238E27FC236}">
                <a16:creationId xmlns:a16="http://schemas.microsoft.com/office/drawing/2014/main" xmlns="" id="{0C77FE27-9185-F038-1564-103CBCF34CD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6" r="12766"/>
          <a:stretch>
            <a:fillRect/>
          </a:stretch>
        </p:blipFill>
        <p:spPr/>
      </p:pic>
      <p:pic>
        <p:nvPicPr>
          <p:cNvPr id="50" name="Picture Placeholder 49">
            <a:extLst>
              <a:ext uri="{FF2B5EF4-FFF2-40B4-BE49-F238E27FC236}">
                <a16:creationId xmlns:a16="http://schemas.microsoft.com/office/drawing/2014/main" xmlns="" id="{3177BEAF-21CC-2D49-7D26-95645549072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/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FD78C91C-EBB9-480A-BD73-C668E464F943}"/>
              </a:ext>
            </a:extLst>
          </p:cNvPr>
          <p:cNvSpPr/>
          <p:nvPr/>
        </p:nvSpPr>
        <p:spPr>
          <a:xfrm>
            <a:off x="1898258" y="656544"/>
            <a:ext cx="2191837" cy="2191837"/>
          </a:xfrm>
          <a:custGeom>
            <a:avLst/>
            <a:gdLst>
              <a:gd name="connsiteX0" fmla="*/ 1397479 w 2794958"/>
              <a:gd name="connsiteY0" fmla="*/ 122519 h 2794958"/>
              <a:gd name="connsiteX1" fmla="*/ 122519 w 2794958"/>
              <a:gd name="connsiteY1" fmla="*/ 1397479 h 2794958"/>
              <a:gd name="connsiteX2" fmla="*/ 1397479 w 2794958"/>
              <a:gd name="connsiteY2" fmla="*/ 2672439 h 2794958"/>
              <a:gd name="connsiteX3" fmla="*/ 2672439 w 2794958"/>
              <a:gd name="connsiteY3" fmla="*/ 1397479 h 2794958"/>
              <a:gd name="connsiteX4" fmla="*/ 1397479 w 2794958"/>
              <a:gd name="connsiteY4" fmla="*/ 122519 h 2794958"/>
              <a:gd name="connsiteX5" fmla="*/ 1397479 w 2794958"/>
              <a:gd name="connsiteY5" fmla="*/ 0 h 2794958"/>
              <a:gd name="connsiteX6" fmla="*/ 2794958 w 2794958"/>
              <a:gd name="connsiteY6" fmla="*/ 1397479 h 2794958"/>
              <a:gd name="connsiteX7" fmla="*/ 1397479 w 2794958"/>
              <a:gd name="connsiteY7" fmla="*/ 2794958 h 2794958"/>
              <a:gd name="connsiteX8" fmla="*/ 0 w 2794958"/>
              <a:gd name="connsiteY8" fmla="*/ 1397479 h 2794958"/>
              <a:gd name="connsiteX9" fmla="*/ 1397479 w 2794958"/>
              <a:gd name="connsiteY9" fmla="*/ 0 h 2794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94958" h="2794958">
                <a:moveTo>
                  <a:pt x="1397479" y="122519"/>
                </a:moveTo>
                <a:cubicBezTo>
                  <a:pt x="693338" y="122519"/>
                  <a:pt x="122519" y="693338"/>
                  <a:pt x="122519" y="1397479"/>
                </a:cubicBezTo>
                <a:cubicBezTo>
                  <a:pt x="122519" y="2101620"/>
                  <a:pt x="693338" y="2672439"/>
                  <a:pt x="1397479" y="2672439"/>
                </a:cubicBezTo>
                <a:cubicBezTo>
                  <a:pt x="2101620" y="2672439"/>
                  <a:pt x="2672439" y="2101620"/>
                  <a:pt x="2672439" y="1397479"/>
                </a:cubicBezTo>
                <a:cubicBezTo>
                  <a:pt x="2672439" y="693338"/>
                  <a:pt x="2101620" y="122519"/>
                  <a:pt x="1397479" y="122519"/>
                </a:cubicBezTo>
                <a:close/>
                <a:moveTo>
                  <a:pt x="1397479" y="0"/>
                </a:moveTo>
                <a:cubicBezTo>
                  <a:pt x="2169285" y="0"/>
                  <a:pt x="2794958" y="625673"/>
                  <a:pt x="2794958" y="1397479"/>
                </a:cubicBezTo>
                <a:cubicBezTo>
                  <a:pt x="2794958" y="2169285"/>
                  <a:pt x="2169285" y="2794958"/>
                  <a:pt x="1397479" y="2794958"/>
                </a:cubicBezTo>
                <a:cubicBezTo>
                  <a:pt x="625673" y="2794958"/>
                  <a:pt x="0" y="2169285"/>
                  <a:pt x="0" y="1397479"/>
                </a:cubicBezTo>
                <a:cubicBezTo>
                  <a:pt x="0" y="625673"/>
                  <a:pt x="625673" y="0"/>
                  <a:pt x="139747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xmlns="" id="{AA861B17-B26B-4AA9-8A87-DDC988BDA8BD}"/>
              </a:ext>
            </a:extLst>
          </p:cNvPr>
          <p:cNvSpPr/>
          <p:nvPr/>
        </p:nvSpPr>
        <p:spPr>
          <a:xfrm>
            <a:off x="1898258" y="3580127"/>
            <a:ext cx="2191837" cy="2191837"/>
          </a:xfrm>
          <a:custGeom>
            <a:avLst/>
            <a:gdLst>
              <a:gd name="connsiteX0" fmla="*/ 1397479 w 2794958"/>
              <a:gd name="connsiteY0" fmla="*/ 122519 h 2794958"/>
              <a:gd name="connsiteX1" fmla="*/ 122519 w 2794958"/>
              <a:gd name="connsiteY1" fmla="*/ 1397479 h 2794958"/>
              <a:gd name="connsiteX2" fmla="*/ 1397479 w 2794958"/>
              <a:gd name="connsiteY2" fmla="*/ 2672439 h 2794958"/>
              <a:gd name="connsiteX3" fmla="*/ 2672439 w 2794958"/>
              <a:gd name="connsiteY3" fmla="*/ 1397479 h 2794958"/>
              <a:gd name="connsiteX4" fmla="*/ 1397479 w 2794958"/>
              <a:gd name="connsiteY4" fmla="*/ 122519 h 2794958"/>
              <a:gd name="connsiteX5" fmla="*/ 1397479 w 2794958"/>
              <a:gd name="connsiteY5" fmla="*/ 0 h 2794958"/>
              <a:gd name="connsiteX6" fmla="*/ 2794958 w 2794958"/>
              <a:gd name="connsiteY6" fmla="*/ 1397479 h 2794958"/>
              <a:gd name="connsiteX7" fmla="*/ 1397479 w 2794958"/>
              <a:gd name="connsiteY7" fmla="*/ 2794958 h 2794958"/>
              <a:gd name="connsiteX8" fmla="*/ 0 w 2794958"/>
              <a:gd name="connsiteY8" fmla="*/ 1397479 h 2794958"/>
              <a:gd name="connsiteX9" fmla="*/ 1397479 w 2794958"/>
              <a:gd name="connsiteY9" fmla="*/ 0 h 2794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94958" h="2794958">
                <a:moveTo>
                  <a:pt x="1397479" y="122519"/>
                </a:moveTo>
                <a:cubicBezTo>
                  <a:pt x="693338" y="122519"/>
                  <a:pt x="122519" y="693338"/>
                  <a:pt x="122519" y="1397479"/>
                </a:cubicBezTo>
                <a:cubicBezTo>
                  <a:pt x="122519" y="2101620"/>
                  <a:pt x="693338" y="2672439"/>
                  <a:pt x="1397479" y="2672439"/>
                </a:cubicBezTo>
                <a:cubicBezTo>
                  <a:pt x="2101620" y="2672439"/>
                  <a:pt x="2672439" y="2101620"/>
                  <a:pt x="2672439" y="1397479"/>
                </a:cubicBezTo>
                <a:cubicBezTo>
                  <a:pt x="2672439" y="693338"/>
                  <a:pt x="2101620" y="122519"/>
                  <a:pt x="1397479" y="122519"/>
                </a:cubicBezTo>
                <a:close/>
                <a:moveTo>
                  <a:pt x="1397479" y="0"/>
                </a:moveTo>
                <a:cubicBezTo>
                  <a:pt x="2169285" y="0"/>
                  <a:pt x="2794958" y="625673"/>
                  <a:pt x="2794958" y="1397479"/>
                </a:cubicBezTo>
                <a:cubicBezTo>
                  <a:pt x="2794958" y="2169285"/>
                  <a:pt x="2169285" y="2794958"/>
                  <a:pt x="1397479" y="2794958"/>
                </a:cubicBezTo>
                <a:cubicBezTo>
                  <a:pt x="625673" y="2794958"/>
                  <a:pt x="0" y="2169285"/>
                  <a:pt x="0" y="1397479"/>
                </a:cubicBezTo>
                <a:cubicBezTo>
                  <a:pt x="0" y="625673"/>
                  <a:pt x="625673" y="0"/>
                  <a:pt x="139747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8D9A67A6-3A36-4C04-BF75-E7E5040EF35B}"/>
              </a:ext>
            </a:extLst>
          </p:cNvPr>
          <p:cNvSpPr/>
          <p:nvPr/>
        </p:nvSpPr>
        <p:spPr>
          <a:xfrm>
            <a:off x="5345888" y="656544"/>
            <a:ext cx="2191837" cy="2191837"/>
          </a:xfrm>
          <a:custGeom>
            <a:avLst/>
            <a:gdLst>
              <a:gd name="connsiteX0" fmla="*/ 1397479 w 2794958"/>
              <a:gd name="connsiteY0" fmla="*/ 122519 h 2794958"/>
              <a:gd name="connsiteX1" fmla="*/ 122519 w 2794958"/>
              <a:gd name="connsiteY1" fmla="*/ 1397479 h 2794958"/>
              <a:gd name="connsiteX2" fmla="*/ 1397479 w 2794958"/>
              <a:gd name="connsiteY2" fmla="*/ 2672439 h 2794958"/>
              <a:gd name="connsiteX3" fmla="*/ 2672439 w 2794958"/>
              <a:gd name="connsiteY3" fmla="*/ 1397479 h 2794958"/>
              <a:gd name="connsiteX4" fmla="*/ 1397479 w 2794958"/>
              <a:gd name="connsiteY4" fmla="*/ 122519 h 2794958"/>
              <a:gd name="connsiteX5" fmla="*/ 1397479 w 2794958"/>
              <a:gd name="connsiteY5" fmla="*/ 0 h 2794958"/>
              <a:gd name="connsiteX6" fmla="*/ 2794958 w 2794958"/>
              <a:gd name="connsiteY6" fmla="*/ 1397479 h 2794958"/>
              <a:gd name="connsiteX7" fmla="*/ 1397479 w 2794958"/>
              <a:gd name="connsiteY7" fmla="*/ 2794958 h 2794958"/>
              <a:gd name="connsiteX8" fmla="*/ 0 w 2794958"/>
              <a:gd name="connsiteY8" fmla="*/ 1397479 h 2794958"/>
              <a:gd name="connsiteX9" fmla="*/ 1397479 w 2794958"/>
              <a:gd name="connsiteY9" fmla="*/ 0 h 2794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94958" h="2794958">
                <a:moveTo>
                  <a:pt x="1397479" y="122519"/>
                </a:moveTo>
                <a:cubicBezTo>
                  <a:pt x="693338" y="122519"/>
                  <a:pt x="122519" y="693338"/>
                  <a:pt x="122519" y="1397479"/>
                </a:cubicBezTo>
                <a:cubicBezTo>
                  <a:pt x="122519" y="2101620"/>
                  <a:pt x="693338" y="2672439"/>
                  <a:pt x="1397479" y="2672439"/>
                </a:cubicBezTo>
                <a:cubicBezTo>
                  <a:pt x="2101620" y="2672439"/>
                  <a:pt x="2672439" y="2101620"/>
                  <a:pt x="2672439" y="1397479"/>
                </a:cubicBezTo>
                <a:cubicBezTo>
                  <a:pt x="2672439" y="693338"/>
                  <a:pt x="2101620" y="122519"/>
                  <a:pt x="1397479" y="122519"/>
                </a:cubicBezTo>
                <a:close/>
                <a:moveTo>
                  <a:pt x="1397479" y="0"/>
                </a:moveTo>
                <a:cubicBezTo>
                  <a:pt x="2169285" y="0"/>
                  <a:pt x="2794958" y="625673"/>
                  <a:pt x="2794958" y="1397479"/>
                </a:cubicBezTo>
                <a:cubicBezTo>
                  <a:pt x="2794958" y="2169285"/>
                  <a:pt x="2169285" y="2794958"/>
                  <a:pt x="1397479" y="2794958"/>
                </a:cubicBezTo>
                <a:cubicBezTo>
                  <a:pt x="625673" y="2794958"/>
                  <a:pt x="0" y="2169285"/>
                  <a:pt x="0" y="1397479"/>
                </a:cubicBezTo>
                <a:cubicBezTo>
                  <a:pt x="0" y="625673"/>
                  <a:pt x="625673" y="0"/>
                  <a:pt x="139747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xmlns="" id="{6ECD124D-4344-4B0C-97A9-9893574CA651}"/>
              </a:ext>
            </a:extLst>
          </p:cNvPr>
          <p:cNvSpPr/>
          <p:nvPr/>
        </p:nvSpPr>
        <p:spPr>
          <a:xfrm>
            <a:off x="5345888" y="3580127"/>
            <a:ext cx="2191837" cy="2191837"/>
          </a:xfrm>
          <a:custGeom>
            <a:avLst/>
            <a:gdLst>
              <a:gd name="connsiteX0" fmla="*/ 1397479 w 2794958"/>
              <a:gd name="connsiteY0" fmla="*/ 122519 h 2794958"/>
              <a:gd name="connsiteX1" fmla="*/ 122519 w 2794958"/>
              <a:gd name="connsiteY1" fmla="*/ 1397479 h 2794958"/>
              <a:gd name="connsiteX2" fmla="*/ 1397479 w 2794958"/>
              <a:gd name="connsiteY2" fmla="*/ 2672439 h 2794958"/>
              <a:gd name="connsiteX3" fmla="*/ 2672439 w 2794958"/>
              <a:gd name="connsiteY3" fmla="*/ 1397479 h 2794958"/>
              <a:gd name="connsiteX4" fmla="*/ 1397479 w 2794958"/>
              <a:gd name="connsiteY4" fmla="*/ 122519 h 2794958"/>
              <a:gd name="connsiteX5" fmla="*/ 1397479 w 2794958"/>
              <a:gd name="connsiteY5" fmla="*/ 0 h 2794958"/>
              <a:gd name="connsiteX6" fmla="*/ 2794958 w 2794958"/>
              <a:gd name="connsiteY6" fmla="*/ 1397479 h 2794958"/>
              <a:gd name="connsiteX7" fmla="*/ 1397479 w 2794958"/>
              <a:gd name="connsiteY7" fmla="*/ 2794958 h 2794958"/>
              <a:gd name="connsiteX8" fmla="*/ 0 w 2794958"/>
              <a:gd name="connsiteY8" fmla="*/ 1397479 h 2794958"/>
              <a:gd name="connsiteX9" fmla="*/ 1397479 w 2794958"/>
              <a:gd name="connsiteY9" fmla="*/ 0 h 2794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94958" h="2794958">
                <a:moveTo>
                  <a:pt x="1397479" y="122519"/>
                </a:moveTo>
                <a:cubicBezTo>
                  <a:pt x="693338" y="122519"/>
                  <a:pt x="122519" y="693338"/>
                  <a:pt x="122519" y="1397479"/>
                </a:cubicBezTo>
                <a:cubicBezTo>
                  <a:pt x="122519" y="2101620"/>
                  <a:pt x="693338" y="2672439"/>
                  <a:pt x="1397479" y="2672439"/>
                </a:cubicBezTo>
                <a:cubicBezTo>
                  <a:pt x="2101620" y="2672439"/>
                  <a:pt x="2672439" y="2101620"/>
                  <a:pt x="2672439" y="1397479"/>
                </a:cubicBezTo>
                <a:cubicBezTo>
                  <a:pt x="2672439" y="693338"/>
                  <a:pt x="2101620" y="122519"/>
                  <a:pt x="1397479" y="122519"/>
                </a:cubicBezTo>
                <a:close/>
                <a:moveTo>
                  <a:pt x="1397479" y="0"/>
                </a:moveTo>
                <a:cubicBezTo>
                  <a:pt x="2169285" y="0"/>
                  <a:pt x="2794958" y="625673"/>
                  <a:pt x="2794958" y="1397479"/>
                </a:cubicBezTo>
                <a:cubicBezTo>
                  <a:pt x="2794958" y="2169285"/>
                  <a:pt x="2169285" y="2794958"/>
                  <a:pt x="1397479" y="2794958"/>
                </a:cubicBezTo>
                <a:cubicBezTo>
                  <a:pt x="625673" y="2794958"/>
                  <a:pt x="0" y="2169285"/>
                  <a:pt x="0" y="1397479"/>
                </a:cubicBezTo>
                <a:cubicBezTo>
                  <a:pt x="0" y="625673"/>
                  <a:pt x="625673" y="0"/>
                  <a:pt x="139747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xmlns="" id="{5C352AAC-55B8-420F-B2FD-2A107A3CFCD6}"/>
              </a:ext>
            </a:extLst>
          </p:cNvPr>
          <p:cNvSpPr/>
          <p:nvPr/>
        </p:nvSpPr>
        <p:spPr>
          <a:xfrm>
            <a:off x="8783607" y="656544"/>
            <a:ext cx="2191837" cy="2191837"/>
          </a:xfrm>
          <a:custGeom>
            <a:avLst/>
            <a:gdLst>
              <a:gd name="connsiteX0" fmla="*/ 1397479 w 2794958"/>
              <a:gd name="connsiteY0" fmla="*/ 122519 h 2794958"/>
              <a:gd name="connsiteX1" fmla="*/ 122519 w 2794958"/>
              <a:gd name="connsiteY1" fmla="*/ 1397479 h 2794958"/>
              <a:gd name="connsiteX2" fmla="*/ 1397479 w 2794958"/>
              <a:gd name="connsiteY2" fmla="*/ 2672439 h 2794958"/>
              <a:gd name="connsiteX3" fmla="*/ 2672439 w 2794958"/>
              <a:gd name="connsiteY3" fmla="*/ 1397479 h 2794958"/>
              <a:gd name="connsiteX4" fmla="*/ 1397479 w 2794958"/>
              <a:gd name="connsiteY4" fmla="*/ 122519 h 2794958"/>
              <a:gd name="connsiteX5" fmla="*/ 1397479 w 2794958"/>
              <a:gd name="connsiteY5" fmla="*/ 0 h 2794958"/>
              <a:gd name="connsiteX6" fmla="*/ 2794958 w 2794958"/>
              <a:gd name="connsiteY6" fmla="*/ 1397479 h 2794958"/>
              <a:gd name="connsiteX7" fmla="*/ 1397479 w 2794958"/>
              <a:gd name="connsiteY7" fmla="*/ 2794958 h 2794958"/>
              <a:gd name="connsiteX8" fmla="*/ 0 w 2794958"/>
              <a:gd name="connsiteY8" fmla="*/ 1397479 h 2794958"/>
              <a:gd name="connsiteX9" fmla="*/ 1397479 w 2794958"/>
              <a:gd name="connsiteY9" fmla="*/ 0 h 2794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94958" h="2794958">
                <a:moveTo>
                  <a:pt x="1397479" y="122519"/>
                </a:moveTo>
                <a:cubicBezTo>
                  <a:pt x="693338" y="122519"/>
                  <a:pt x="122519" y="693338"/>
                  <a:pt x="122519" y="1397479"/>
                </a:cubicBezTo>
                <a:cubicBezTo>
                  <a:pt x="122519" y="2101620"/>
                  <a:pt x="693338" y="2672439"/>
                  <a:pt x="1397479" y="2672439"/>
                </a:cubicBezTo>
                <a:cubicBezTo>
                  <a:pt x="2101620" y="2672439"/>
                  <a:pt x="2672439" y="2101620"/>
                  <a:pt x="2672439" y="1397479"/>
                </a:cubicBezTo>
                <a:cubicBezTo>
                  <a:pt x="2672439" y="693338"/>
                  <a:pt x="2101620" y="122519"/>
                  <a:pt x="1397479" y="122519"/>
                </a:cubicBezTo>
                <a:close/>
                <a:moveTo>
                  <a:pt x="1397479" y="0"/>
                </a:moveTo>
                <a:cubicBezTo>
                  <a:pt x="2169285" y="0"/>
                  <a:pt x="2794958" y="625673"/>
                  <a:pt x="2794958" y="1397479"/>
                </a:cubicBezTo>
                <a:cubicBezTo>
                  <a:pt x="2794958" y="2169285"/>
                  <a:pt x="2169285" y="2794958"/>
                  <a:pt x="1397479" y="2794958"/>
                </a:cubicBezTo>
                <a:cubicBezTo>
                  <a:pt x="625673" y="2794958"/>
                  <a:pt x="0" y="2169285"/>
                  <a:pt x="0" y="1397479"/>
                </a:cubicBezTo>
                <a:cubicBezTo>
                  <a:pt x="0" y="625673"/>
                  <a:pt x="625673" y="0"/>
                  <a:pt x="139747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xmlns="" id="{7897F7A4-590D-44D2-8ADB-BAEA219463A4}"/>
              </a:ext>
            </a:extLst>
          </p:cNvPr>
          <p:cNvSpPr/>
          <p:nvPr/>
        </p:nvSpPr>
        <p:spPr>
          <a:xfrm>
            <a:off x="8783607" y="3580127"/>
            <a:ext cx="2191837" cy="2191837"/>
          </a:xfrm>
          <a:custGeom>
            <a:avLst/>
            <a:gdLst>
              <a:gd name="connsiteX0" fmla="*/ 1397479 w 2794958"/>
              <a:gd name="connsiteY0" fmla="*/ 122519 h 2794958"/>
              <a:gd name="connsiteX1" fmla="*/ 122519 w 2794958"/>
              <a:gd name="connsiteY1" fmla="*/ 1397479 h 2794958"/>
              <a:gd name="connsiteX2" fmla="*/ 1397479 w 2794958"/>
              <a:gd name="connsiteY2" fmla="*/ 2672439 h 2794958"/>
              <a:gd name="connsiteX3" fmla="*/ 2672439 w 2794958"/>
              <a:gd name="connsiteY3" fmla="*/ 1397479 h 2794958"/>
              <a:gd name="connsiteX4" fmla="*/ 1397479 w 2794958"/>
              <a:gd name="connsiteY4" fmla="*/ 122519 h 2794958"/>
              <a:gd name="connsiteX5" fmla="*/ 1397479 w 2794958"/>
              <a:gd name="connsiteY5" fmla="*/ 0 h 2794958"/>
              <a:gd name="connsiteX6" fmla="*/ 2794958 w 2794958"/>
              <a:gd name="connsiteY6" fmla="*/ 1397479 h 2794958"/>
              <a:gd name="connsiteX7" fmla="*/ 1397479 w 2794958"/>
              <a:gd name="connsiteY7" fmla="*/ 2794958 h 2794958"/>
              <a:gd name="connsiteX8" fmla="*/ 0 w 2794958"/>
              <a:gd name="connsiteY8" fmla="*/ 1397479 h 2794958"/>
              <a:gd name="connsiteX9" fmla="*/ 1397479 w 2794958"/>
              <a:gd name="connsiteY9" fmla="*/ 0 h 2794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94958" h="2794958">
                <a:moveTo>
                  <a:pt x="1397479" y="122519"/>
                </a:moveTo>
                <a:cubicBezTo>
                  <a:pt x="693338" y="122519"/>
                  <a:pt x="122519" y="693338"/>
                  <a:pt x="122519" y="1397479"/>
                </a:cubicBezTo>
                <a:cubicBezTo>
                  <a:pt x="122519" y="2101620"/>
                  <a:pt x="693338" y="2672439"/>
                  <a:pt x="1397479" y="2672439"/>
                </a:cubicBezTo>
                <a:cubicBezTo>
                  <a:pt x="2101620" y="2672439"/>
                  <a:pt x="2672439" y="2101620"/>
                  <a:pt x="2672439" y="1397479"/>
                </a:cubicBezTo>
                <a:cubicBezTo>
                  <a:pt x="2672439" y="693338"/>
                  <a:pt x="2101620" y="122519"/>
                  <a:pt x="1397479" y="122519"/>
                </a:cubicBezTo>
                <a:close/>
                <a:moveTo>
                  <a:pt x="1397479" y="0"/>
                </a:moveTo>
                <a:cubicBezTo>
                  <a:pt x="2169285" y="0"/>
                  <a:pt x="2794958" y="625673"/>
                  <a:pt x="2794958" y="1397479"/>
                </a:cubicBezTo>
                <a:cubicBezTo>
                  <a:pt x="2794958" y="2169285"/>
                  <a:pt x="2169285" y="2794958"/>
                  <a:pt x="1397479" y="2794958"/>
                </a:cubicBezTo>
                <a:cubicBezTo>
                  <a:pt x="625673" y="2794958"/>
                  <a:pt x="0" y="2169285"/>
                  <a:pt x="0" y="1397479"/>
                </a:cubicBezTo>
                <a:cubicBezTo>
                  <a:pt x="0" y="625673"/>
                  <a:pt x="625673" y="0"/>
                  <a:pt x="139747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B2A020B9-7EAF-40C9-828F-15618072785B}"/>
              </a:ext>
            </a:extLst>
          </p:cNvPr>
          <p:cNvGrpSpPr/>
          <p:nvPr/>
        </p:nvGrpSpPr>
        <p:grpSpPr>
          <a:xfrm>
            <a:off x="1108992" y="932949"/>
            <a:ext cx="1391175" cy="1260446"/>
            <a:chOff x="2803196" y="1749526"/>
            <a:chExt cx="1695896" cy="1536532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xmlns="" id="{0BCFF7D5-5660-45F2-9DBC-A935B8FEAFA4}"/>
                </a:ext>
              </a:extLst>
            </p:cNvPr>
            <p:cNvSpPr/>
            <p:nvPr/>
          </p:nvSpPr>
          <p:spPr>
            <a:xfrm rot="5400000">
              <a:off x="2992972" y="1650038"/>
              <a:ext cx="1406631" cy="1605608"/>
            </a:xfrm>
            <a:custGeom>
              <a:avLst/>
              <a:gdLst>
                <a:gd name="connsiteX0" fmla="*/ 374897 w 1371892"/>
                <a:gd name="connsiteY0" fmla="*/ 1491214 h 1565955"/>
                <a:gd name="connsiteX1" fmla="*/ 1699 w 1371892"/>
                <a:gd name="connsiteY1" fmla="*/ 831313 h 1565955"/>
                <a:gd name="connsiteX2" fmla="*/ 15213 w 1371892"/>
                <a:gd name="connsiteY2" fmla="*/ 752475 h 1565955"/>
                <a:gd name="connsiteX3" fmla="*/ 13384 w 1371892"/>
                <a:gd name="connsiteY3" fmla="*/ 752475 h 1565955"/>
                <a:gd name="connsiteX4" fmla="*/ 17857 w 1371892"/>
                <a:gd name="connsiteY4" fmla="*/ 737051 h 1565955"/>
                <a:gd name="connsiteX5" fmla="*/ 24472 w 1371892"/>
                <a:gd name="connsiteY5" fmla="*/ 698460 h 1565955"/>
                <a:gd name="connsiteX6" fmla="*/ 42565 w 1371892"/>
                <a:gd name="connsiteY6" fmla="*/ 651850 h 1565955"/>
                <a:gd name="connsiteX7" fmla="*/ 231602 w 1371892"/>
                <a:gd name="connsiteY7" fmla="*/ 0 h 1565955"/>
                <a:gd name="connsiteX8" fmla="*/ 319581 w 1371892"/>
                <a:gd name="connsiteY8" fmla="*/ 303377 h 1565955"/>
                <a:gd name="connsiteX9" fmla="*/ 353036 w 1371892"/>
                <a:gd name="connsiteY9" fmla="*/ 280353 h 1565955"/>
                <a:gd name="connsiteX10" fmla="*/ 996994 w 1371892"/>
                <a:gd name="connsiteY10" fmla="*/ 268805 h 1565955"/>
                <a:gd name="connsiteX11" fmla="*/ 1297150 w 1371892"/>
                <a:gd name="connsiteY11" fmla="*/ 1191058 h 1565955"/>
                <a:gd name="connsiteX12" fmla="*/ 374897 w 1371892"/>
                <a:gd name="connsiteY12" fmla="*/ 1491214 h 1565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71892" h="1565955">
                  <a:moveTo>
                    <a:pt x="374897" y="1491214"/>
                  </a:moveTo>
                  <a:cubicBezTo>
                    <a:pt x="121728" y="1362373"/>
                    <a:pt x="-17155" y="1097903"/>
                    <a:pt x="1699" y="831313"/>
                  </a:cubicBezTo>
                  <a:lnTo>
                    <a:pt x="15213" y="752475"/>
                  </a:lnTo>
                  <a:lnTo>
                    <a:pt x="13384" y="752475"/>
                  </a:lnTo>
                  <a:lnTo>
                    <a:pt x="17857" y="737051"/>
                  </a:lnTo>
                  <a:lnTo>
                    <a:pt x="24472" y="698460"/>
                  </a:lnTo>
                  <a:lnTo>
                    <a:pt x="42565" y="651850"/>
                  </a:lnTo>
                  <a:lnTo>
                    <a:pt x="231602" y="0"/>
                  </a:lnTo>
                  <a:lnTo>
                    <a:pt x="319581" y="303377"/>
                  </a:lnTo>
                  <a:lnTo>
                    <a:pt x="353036" y="280353"/>
                  </a:lnTo>
                  <a:cubicBezTo>
                    <a:pt x="545613" y="173669"/>
                    <a:pt x="786019" y="161438"/>
                    <a:pt x="996994" y="268805"/>
                  </a:cubicBezTo>
                  <a:cubicBezTo>
                    <a:pt x="1334553" y="440592"/>
                    <a:pt x="1468937" y="853499"/>
                    <a:pt x="1297150" y="1191058"/>
                  </a:cubicBezTo>
                  <a:cubicBezTo>
                    <a:pt x="1125363" y="1528616"/>
                    <a:pt x="712456" y="1663001"/>
                    <a:pt x="374897" y="1491214"/>
                  </a:cubicBezTo>
                  <a:close/>
                </a:path>
              </a:pathLst>
            </a:custGeom>
            <a:gradFill>
              <a:gsLst>
                <a:gs pos="0">
                  <a:srgbClr val="76C82C"/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05C1047C-2636-4AC3-BE71-452C896DBC03}"/>
                </a:ext>
              </a:extLst>
            </p:cNvPr>
            <p:cNvGrpSpPr/>
            <p:nvPr/>
          </p:nvGrpSpPr>
          <p:grpSpPr>
            <a:xfrm>
              <a:off x="2803196" y="2059884"/>
              <a:ext cx="1605609" cy="1226174"/>
              <a:chOff x="2803196" y="2074173"/>
              <a:chExt cx="1605609" cy="1226174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xmlns="" id="{5E93A28F-605B-4A41-B9F6-48CB8934DD4B}"/>
                  </a:ext>
                </a:extLst>
              </p:cNvPr>
              <p:cNvSpPr/>
              <p:nvPr/>
            </p:nvSpPr>
            <p:spPr>
              <a:xfrm>
                <a:off x="2803196" y="2074173"/>
                <a:ext cx="1605609" cy="12261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endParaRPr lang="en-US" sz="5400" b="1" dirty="0">
                  <a:solidFill>
                    <a:schemeClr val="bg1"/>
                  </a:solidFill>
                  <a:latin typeface="Raleway" panose="020B05030301010600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E9B4A615-1E80-41FD-B7D1-149AA9FC3DB0}"/>
                  </a:ext>
                </a:extLst>
              </p:cNvPr>
              <p:cNvSpPr txBox="1"/>
              <p:nvPr/>
            </p:nvSpPr>
            <p:spPr>
              <a:xfrm>
                <a:off x="2940797" y="2124472"/>
                <a:ext cx="1455412" cy="562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sz="1200" b="0" i="0" dirty="0">
                    <a:solidFill>
                      <a:schemeClr val="bg1"/>
                    </a:solidFill>
                    <a:effectLst/>
                    <a:latin typeface="Macan"/>
                  </a:rPr>
                  <a:t>Διαχείριση Πολυκατοικιών</a:t>
                </a:r>
                <a:endParaRPr lang="en-US" sz="1200" dirty="0">
                  <a:solidFill>
                    <a:schemeClr val="bg1"/>
                  </a:solidFill>
                  <a:latin typeface="Raleway" panose="020B0503030101060003" pitchFamily="34" charset="0"/>
                </a:endParaRPr>
              </a:p>
            </p:txBody>
          </p:sp>
        </p:grp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xmlns="" id="{8915B745-B1C3-4E83-84EE-49115518EB33}"/>
              </a:ext>
            </a:extLst>
          </p:cNvPr>
          <p:cNvGrpSpPr/>
          <p:nvPr/>
        </p:nvGrpSpPr>
        <p:grpSpPr>
          <a:xfrm>
            <a:off x="1108992" y="3856533"/>
            <a:ext cx="1391174" cy="1260445"/>
            <a:chOff x="2803196" y="1749527"/>
            <a:chExt cx="1695895" cy="1536531"/>
          </a:xfrm>
        </p:grpSpPr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xmlns="" id="{68A8F7A4-B1E1-472A-8E8D-B3C986E91A41}"/>
                </a:ext>
              </a:extLst>
            </p:cNvPr>
            <p:cNvSpPr/>
            <p:nvPr/>
          </p:nvSpPr>
          <p:spPr>
            <a:xfrm rot="5400000">
              <a:off x="2992971" y="1650039"/>
              <a:ext cx="1406631" cy="1605608"/>
            </a:xfrm>
            <a:custGeom>
              <a:avLst/>
              <a:gdLst>
                <a:gd name="connsiteX0" fmla="*/ 374897 w 1371892"/>
                <a:gd name="connsiteY0" fmla="*/ 1491214 h 1565955"/>
                <a:gd name="connsiteX1" fmla="*/ 1699 w 1371892"/>
                <a:gd name="connsiteY1" fmla="*/ 831313 h 1565955"/>
                <a:gd name="connsiteX2" fmla="*/ 15213 w 1371892"/>
                <a:gd name="connsiteY2" fmla="*/ 752475 h 1565955"/>
                <a:gd name="connsiteX3" fmla="*/ 13384 w 1371892"/>
                <a:gd name="connsiteY3" fmla="*/ 752475 h 1565955"/>
                <a:gd name="connsiteX4" fmla="*/ 17857 w 1371892"/>
                <a:gd name="connsiteY4" fmla="*/ 737051 h 1565955"/>
                <a:gd name="connsiteX5" fmla="*/ 24472 w 1371892"/>
                <a:gd name="connsiteY5" fmla="*/ 698460 h 1565955"/>
                <a:gd name="connsiteX6" fmla="*/ 42565 w 1371892"/>
                <a:gd name="connsiteY6" fmla="*/ 651850 h 1565955"/>
                <a:gd name="connsiteX7" fmla="*/ 231602 w 1371892"/>
                <a:gd name="connsiteY7" fmla="*/ 0 h 1565955"/>
                <a:gd name="connsiteX8" fmla="*/ 319581 w 1371892"/>
                <a:gd name="connsiteY8" fmla="*/ 303377 h 1565955"/>
                <a:gd name="connsiteX9" fmla="*/ 353036 w 1371892"/>
                <a:gd name="connsiteY9" fmla="*/ 280353 h 1565955"/>
                <a:gd name="connsiteX10" fmla="*/ 996994 w 1371892"/>
                <a:gd name="connsiteY10" fmla="*/ 268805 h 1565955"/>
                <a:gd name="connsiteX11" fmla="*/ 1297150 w 1371892"/>
                <a:gd name="connsiteY11" fmla="*/ 1191058 h 1565955"/>
                <a:gd name="connsiteX12" fmla="*/ 374897 w 1371892"/>
                <a:gd name="connsiteY12" fmla="*/ 1491214 h 1565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71892" h="1565955">
                  <a:moveTo>
                    <a:pt x="374897" y="1491214"/>
                  </a:moveTo>
                  <a:cubicBezTo>
                    <a:pt x="121728" y="1362373"/>
                    <a:pt x="-17155" y="1097903"/>
                    <a:pt x="1699" y="831313"/>
                  </a:cubicBezTo>
                  <a:lnTo>
                    <a:pt x="15213" y="752475"/>
                  </a:lnTo>
                  <a:lnTo>
                    <a:pt x="13384" y="752475"/>
                  </a:lnTo>
                  <a:lnTo>
                    <a:pt x="17857" y="737051"/>
                  </a:lnTo>
                  <a:lnTo>
                    <a:pt x="24472" y="698460"/>
                  </a:lnTo>
                  <a:lnTo>
                    <a:pt x="42565" y="651850"/>
                  </a:lnTo>
                  <a:lnTo>
                    <a:pt x="231602" y="0"/>
                  </a:lnTo>
                  <a:lnTo>
                    <a:pt x="319581" y="303377"/>
                  </a:lnTo>
                  <a:lnTo>
                    <a:pt x="353036" y="280353"/>
                  </a:lnTo>
                  <a:cubicBezTo>
                    <a:pt x="545613" y="173669"/>
                    <a:pt x="786019" y="161438"/>
                    <a:pt x="996994" y="268805"/>
                  </a:cubicBezTo>
                  <a:cubicBezTo>
                    <a:pt x="1334553" y="440592"/>
                    <a:pt x="1468937" y="853499"/>
                    <a:pt x="1297150" y="1191058"/>
                  </a:cubicBezTo>
                  <a:cubicBezTo>
                    <a:pt x="1125363" y="1528616"/>
                    <a:pt x="712456" y="1663001"/>
                    <a:pt x="374897" y="1491214"/>
                  </a:cubicBezTo>
                  <a:close/>
                </a:path>
              </a:pathLst>
            </a:custGeom>
            <a:gradFill>
              <a:gsLst>
                <a:gs pos="0">
                  <a:srgbClr val="76C82C"/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xmlns="" id="{54ED5AD4-A983-4E9D-9D4F-0615C7C782F2}"/>
                </a:ext>
              </a:extLst>
            </p:cNvPr>
            <p:cNvGrpSpPr/>
            <p:nvPr/>
          </p:nvGrpSpPr>
          <p:grpSpPr>
            <a:xfrm>
              <a:off x="2803196" y="2059884"/>
              <a:ext cx="1605609" cy="1226174"/>
              <a:chOff x="2803196" y="2074173"/>
              <a:chExt cx="1605609" cy="1226174"/>
            </a:xfrm>
          </p:grpSpPr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xmlns="" id="{43C6B5A0-A71E-4853-9009-097F8E5094B2}"/>
                  </a:ext>
                </a:extLst>
              </p:cNvPr>
              <p:cNvSpPr/>
              <p:nvPr/>
            </p:nvSpPr>
            <p:spPr>
              <a:xfrm>
                <a:off x="2803196" y="2074173"/>
                <a:ext cx="1605609" cy="12261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endParaRPr lang="en-US" sz="5400" b="1" dirty="0">
                  <a:solidFill>
                    <a:schemeClr val="bg1"/>
                  </a:solidFill>
                  <a:latin typeface="Raleway" panose="020B05030301010600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xmlns="" id="{69077C9D-3E97-4549-A859-0CE6388EEFCA}"/>
                  </a:ext>
                </a:extLst>
              </p:cNvPr>
              <p:cNvSpPr txBox="1"/>
              <p:nvPr/>
            </p:nvSpPr>
            <p:spPr>
              <a:xfrm>
                <a:off x="2893483" y="2170916"/>
                <a:ext cx="1305216" cy="562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sz="1200" b="0" i="0" dirty="0">
                    <a:solidFill>
                      <a:schemeClr val="bg1"/>
                    </a:solidFill>
                    <a:effectLst/>
                    <a:latin typeface="Macan"/>
                  </a:rPr>
                  <a:t>Αντλίες Θερμότητας</a:t>
                </a:r>
                <a:endParaRPr lang="en-US" sz="1200" dirty="0">
                  <a:solidFill>
                    <a:schemeClr val="bg1"/>
                  </a:solidFill>
                  <a:latin typeface="Raleway" panose="020B0503030101060003" pitchFamily="34" charset="0"/>
                </a:endParaRPr>
              </a:p>
            </p:txBody>
          </p:sp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33CCC2D6-8010-4478-AB3C-3DE2C9E1C7B2}"/>
              </a:ext>
            </a:extLst>
          </p:cNvPr>
          <p:cNvGrpSpPr/>
          <p:nvPr/>
        </p:nvGrpSpPr>
        <p:grpSpPr>
          <a:xfrm>
            <a:off x="4556621" y="932950"/>
            <a:ext cx="1391173" cy="1260445"/>
            <a:chOff x="2803196" y="1749527"/>
            <a:chExt cx="1695894" cy="1536530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64B0178F-B7A1-4259-AEAE-068BCFF6000D}"/>
                </a:ext>
              </a:extLst>
            </p:cNvPr>
            <p:cNvSpPr/>
            <p:nvPr/>
          </p:nvSpPr>
          <p:spPr>
            <a:xfrm rot="5400000">
              <a:off x="2992970" y="1650039"/>
              <a:ext cx="1406631" cy="1605608"/>
            </a:xfrm>
            <a:custGeom>
              <a:avLst/>
              <a:gdLst>
                <a:gd name="connsiteX0" fmla="*/ 374897 w 1371892"/>
                <a:gd name="connsiteY0" fmla="*/ 1491214 h 1565955"/>
                <a:gd name="connsiteX1" fmla="*/ 1699 w 1371892"/>
                <a:gd name="connsiteY1" fmla="*/ 831313 h 1565955"/>
                <a:gd name="connsiteX2" fmla="*/ 15213 w 1371892"/>
                <a:gd name="connsiteY2" fmla="*/ 752475 h 1565955"/>
                <a:gd name="connsiteX3" fmla="*/ 13384 w 1371892"/>
                <a:gd name="connsiteY3" fmla="*/ 752475 h 1565955"/>
                <a:gd name="connsiteX4" fmla="*/ 17857 w 1371892"/>
                <a:gd name="connsiteY4" fmla="*/ 737051 h 1565955"/>
                <a:gd name="connsiteX5" fmla="*/ 24472 w 1371892"/>
                <a:gd name="connsiteY5" fmla="*/ 698460 h 1565955"/>
                <a:gd name="connsiteX6" fmla="*/ 42565 w 1371892"/>
                <a:gd name="connsiteY6" fmla="*/ 651850 h 1565955"/>
                <a:gd name="connsiteX7" fmla="*/ 231602 w 1371892"/>
                <a:gd name="connsiteY7" fmla="*/ 0 h 1565955"/>
                <a:gd name="connsiteX8" fmla="*/ 319581 w 1371892"/>
                <a:gd name="connsiteY8" fmla="*/ 303377 h 1565955"/>
                <a:gd name="connsiteX9" fmla="*/ 353036 w 1371892"/>
                <a:gd name="connsiteY9" fmla="*/ 280353 h 1565955"/>
                <a:gd name="connsiteX10" fmla="*/ 996994 w 1371892"/>
                <a:gd name="connsiteY10" fmla="*/ 268805 h 1565955"/>
                <a:gd name="connsiteX11" fmla="*/ 1297150 w 1371892"/>
                <a:gd name="connsiteY11" fmla="*/ 1191058 h 1565955"/>
                <a:gd name="connsiteX12" fmla="*/ 374897 w 1371892"/>
                <a:gd name="connsiteY12" fmla="*/ 1491214 h 1565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71892" h="1565955">
                  <a:moveTo>
                    <a:pt x="374897" y="1491214"/>
                  </a:moveTo>
                  <a:cubicBezTo>
                    <a:pt x="121728" y="1362373"/>
                    <a:pt x="-17155" y="1097903"/>
                    <a:pt x="1699" y="831313"/>
                  </a:cubicBezTo>
                  <a:lnTo>
                    <a:pt x="15213" y="752475"/>
                  </a:lnTo>
                  <a:lnTo>
                    <a:pt x="13384" y="752475"/>
                  </a:lnTo>
                  <a:lnTo>
                    <a:pt x="17857" y="737051"/>
                  </a:lnTo>
                  <a:lnTo>
                    <a:pt x="24472" y="698460"/>
                  </a:lnTo>
                  <a:lnTo>
                    <a:pt x="42565" y="651850"/>
                  </a:lnTo>
                  <a:lnTo>
                    <a:pt x="231602" y="0"/>
                  </a:lnTo>
                  <a:lnTo>
                    <a:pt x="319581" y="303377"/>
                  </a:lnTo>
                  <a:lnTo>
                    <a:pt x="353036" y="280353"/>
                  </a:lnTo>
                  <a:cubicBezTo>
                    <a:pt x="545613" y="173669"/>
                    <a:pt x="786019" y="161438"/>
                    <a:pt x="996994" y="268805"/>
                  </a:cubicBezTo>
                  <a:cubicBezTo>
                    <a:pt x="1334553" y="440592"/>
                    <a:pt x="1468937" y="853499"/>
                    <a:pt x="1297150" y="1191058"/>
                  </a:cubicBezTo>
                  <a:cubicBezTo>
                    <a:pt x="1125363" y="1528616"/>
                    <a:pt x="712456" y="1663001"/>
                    <a:pt x="374897" y="1491214"/>
                  </a:cubicBezTo>
                  <a:close/>
                </a:path>
              </a:pathLst>
            </a:custGeom>
            <a:gradFill>
              <a:gsLst>
                <a:gs pos="0">
                  <a:srgbClr val="76C82C"/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48430972-6C78-43C4-B4DD-43C8D8C6D5D3}"/>
                </a:ext>
              </a:extLst>
            </p:cNvPr>
            <p:cNvGrpSpPr/>
            <p:nvPr/>
          </p:nvGrpSpPr>
          <p:grpSpPr>
            <a:xfrm>
              <a:off x="2803196" y="2059884"/>
              <a:ext cx="1605609" cy="1226173"/>
              <a:chOff x="2803196" y="2074173"/>
              <a:chExt cx="1605609" cy="1226173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xmlns="" id="{F42F1F2A-CB0E-4B2D-866E-9F368AD31CED}"/>
                  </a:ext>
                </a:extLst>
              </p:cNvPr>
              <p:cNvSpPr/>
              <p:nvPr/>
            </p:nvSpPr>
            <p:spPr>
              <a:xfrm>
                <a:off x="2803196" y="2074173"/>
                <a:ext cx="1605609" cy="12261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endParaRPr lang="en-US" sz="5400" b="1" dirty="0">
                  <a:solidFill>
                    <a:schemeClr val="bg1"/>
                  </a:solidFill>
                  <a:latin typeface="Raleway" panose="020B05030301010600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BFC3026B-6554-443C-B280-BE895D945026}"/>
                  </a:ext>
                </a:extLst>
              </p:cNvPr>
              <p:cNvSpPr txBox="1"/>
              <p:nvPr/>
            </p:nvSpPr>
            <p:spPr>
              <a:xfrm>
                <a:off x="2953391" y="2148218"/>
                <a:ext cx="1305216" cy="6378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sz="1400" b="0" i="0" dirty="0">
                    <a:solidFill>
                      <a:schemeClr val="bg1"/>
                    </a:solidFill>
                    <a:effectLst/>
                    <a:latin typeface="Macan"/>
                  </a:rPr>
                  <a:t>Φυσικό Αέριο</a:t>
                </a:r>
                <a:endParaRPr lang="en-US" sz="1400" dirty="0">
                  <a:solidFill>
                    <a:schemeClr val="bg1"/>
                  </a:solidFill>
                  <a:latin typeface="Raleway" panose="020B0503030101060003" pitchFamily="34" charset="0"/>
                </a:endParaRPr>
              </a:p>
            </p:txBody>
          </p:sp>
        </p:grp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D35C8CF7-8584-4570-AF78-A799200C6148}"/>
              </a:ext>
            </a:extLst>
          </p:cNvPr>
          <p:cNvGrpSpPr/>
          <p:nvPr/>
        </p:nvGrpSpPr>
        <p:grpSpPr>
          <a:xfrm>
            <a:off x="4556622" y="3856533"/>
            <a:ext cx="1391174" cy="1260445"/>
            <a:chOff x="2803196" y="1749527"/>
            <a:chExt cx="1695895" cy="1536531"/>
          </a:xfrm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xmlns="" id="{94378808-77B0-4A1C-A719-6ED1C35DDA38}"/>
                </a:ext>
              </a:extLst>
            </p:cNvPr>
            <p:cNvSpPr/>
            <p:nvPr/>
          </p:nvSpPr>
          <p:spPr>
            <a:xfrm rot="5400000">
              <a:off x="2992971" y="1650039"/>
              <a:ext cx="1406631" cy="1605608"/>
            </a:xfrm>
            <a:custGeom>
              <a:avLst/>
              <a:gdLst>
                <a:gd name="connsiteX0" fmla="*/ 374897 w 1371892"/>
                <a:gd name="connsiteY0" fmla="*/ 1491214 h 1565955"/>
                <a:gd name="connsiteX1" fmla="*/ 1699 w 1371892"/>
                <a:gd name="connsiteY1" fmla="*/ 831313 h 1565955"/>
                <a:gd name="connsiteX2" fmla="*/ 15213 w 1371892"/>
                <a:gd name="connsiteY2" fmla="*/ 752475 h 1565955"/>
                <a:gd name="connsiteX3" fmla="*/ 13384 w 1371892"/>
                <a:gd name="connsiteY3" fmla="*/ 752475 h 1565955"/>
                <a:gd name="connsiteX4" fmla="*/ 17857 w 1371892"/>
                <a:gd name="connsiteY4" fmla="*/ 737051 h 1565955"/>
                <a:gd name="connsiteX5" fmla="*/ 24472 w 1371892"/>
                <a:gd name="connsiteY5" fmla="*/ 698460 h 1565955"/>
                <a:gd name="connsiteX6" fmla="*/ 42565 w 1371892"/>
                <a:gd name="connsiteY6" fmla="*/ 651850 h 1565955"/>
                <a:gd name="connsiteX7" fmla="*/ 231602 w 1371892"/>
                <a:gd name="connsiteY7" fmla="*/ 0 h 1565955"/>
                <a:gd name="connsiteX8" fmla="*/ 319581 w 1371892"/>
                <a:gd name="connsiteY8" fmla="*/ 303377 h 1565955"/>
                <a:gd name="connsiteX9" fmla="*/ 353036 w 1371892"/>
                <a:gd name="connsiteY9" fmla="*/ 280353 h 1565955"/>
                <a:gd name="connsiteX10" fmla="*/ 996994 w 1371892"/>
                <a:gd name="connsiteY10" fmla="*/ 268805 h 1565955"/>
                <a:gd name="connsiteX11" fmla="*/ 1297150 w 1371892"/>
                <a:gd name="connsiteY11" fmla="*/ 1191058 h 1565955"/>
                <a:gd name="connsiteX12" fmla="*/ 374897 w 1371892"/>
                <a:gd name="connsiteY12" fmla="*/ 1491214 h 1565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71892" h="1565955">
                  <a:moveTo>
                    <a:pt x="374897" y="1491214"/>
                  </a:moveTo>
                  <a:cubicBezTo>
                    <a:pt x="121728" y="1362373"/>
                    <a:pt x="-17155" y="1097903"/>
                    <a:pt x="1699" y="831313"/>
                  </a:cubicBezTo>
                  <a:lnTo>
                    <a:pt x="15213" y="752475"/>
                  </a:lnTo>
                  <a:lnTo>
                    <a:pt x="13384" y="752475"/>
                  </a:lnTo>
                  <a:lnTo>
                    <a:pt x="17857" y="737051"/>
                  </a:lnTo>
                  <a:lnTo>
                    <a:pt x="24472" y="698460"/>
                  </a:lnTo>
                  <a:lnTo>
                    <a:pt x="42565" y="651850"/>
                  </a:lnTo>
                  <a:lnTo>
                    <a:pt x="231602" y="0"/>
                  </a:lnTo>
                  <a:lnTo>
                    <a:pt x="319581" y="303377"/>
                  </a:lnTo>
                  <a:lnTo>
                    <a:pt x="353036" y="280353"/>
                  </a:lnTo>
                  <a:cubicBezTo>
                    <a:pt x="545613" y="173669"/>
                    <a:pt x="786019" y="161438"/>
                    <a:pt x="996994" y="268805"/>
                  </a:cubicBezTo>
                  <a:cubicBezTo>
                    <a:pt x="1334553" y="440592"/>
                    <a:pt x="1468937" y="853499"/>
                    <a:pt x="1297150" y="1191058"/>
                  </a:cubicBezTo>
                  <a:cubicBezTo>
                    <a:pt x="1125363" y="1528616"/>
                    <a:pt x="712456" y="1663001"/>
                    <a:pt x="374897" y="1491214"/>
                  </a:cubicBezTo>
                  <a:close/>
                </a:path>
              </a:pathLst>
            </a:custGeom>
            <a:gradFill>
              <a:gsLst>
                <a:gs pos="0">
                  <a:srgbClr val="76C82C"/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xmlns="" id="{D06A7BFF-7749-451F-A946-972A30E55812}"/>
                </a:ext>
              </a:extLst>
            </p:cNvPr>
            <p:cNvGrpSpPr/>
            <p:nvPr/>
          </p:nvGrpSpPr>
          <p:grpSpPr>
            <a:xfrm>
              <a:off x="2803196" y="2059884"/>
              <a:ext cx="1605609" cy="1226174"/>
              <a:chOff x="2803196" y="2074173"/>
              <a:chExt cx="1605609" cy="1226174"/>
            </a:xfrm>
          </p:grpSpPr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xmlns="" id="{A4120268-8710-48B0-BD71-78A5F98F255C}"/>
                  </a:ext>
                </a:extLst>
              </p:cNvPr>
              <p:cNvSpPr/>
              <p:nvPr/>
            </p:nvSpPr>
            <p:spPr>
              <a:xfrm>
                <a:off x="2803196" y="2074173"/>
                <a:ext cx="1605609" cy="12261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endParaRPr lang="en-US" sz="5400" b="1" dirty="0">
                  <a:solidFill>
                    <a:schemeClr val="bg1"/>
                  </a:solidFill>
                  <a:latin typeface="Raleway" panose="020B05030301010600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xmlns="" id="{233EF482-95A4-4393-81BF-F6CE45C4F880}"/>
                  </a:ext>
                </a:extLst>
              </p:cNvPr>
              <p:cNvSpPr txBox="1"/>
              <p:nvPr/>
            </p:nvSpPr>
            <p:spPr>
              <a:xfrm>
                <a:off x="2830190" y="2133287"/>
                <a:ext cx="1515322" cy="562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sz="1200" b="0" i="0" dirty="0">
                    <a:solidFill>
                      <a:schemeClr val="bg1"/>
                    </a:solidFill>
                    <a:effectLst/>
                    <a:latin typeface="Macan"/>
                  </a:rPr>
                  <a:t>Έκδοση Κοινοχρήστων</a:t>
                </a:r>
                <a:endParaRPr lang="en-US" sz="1200" dirty="0">
                  <a:solidFill>
                    <a:schemeClr val="bg1"/>
                  </a:solidFill>
                  <a:latin typeface="Raleway" panose="020B0503030101060003" pitchFamily="34" charset="0"/>
                </a:endParaRPr>
              </a:p>
            </p:txBody>
          </p:sp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1D26C36E-45E4-4456-85EE-948A00D448CD}"/>
              </a:ext>
            </a:extLst>
          </p:cNvPr>
          <p:cNvGrpSpPr/>
          <p:nvPr/>
        </p:nvGrpSpPr>
        <p:grpSpPr>
          <a:xfrm>
            <a:off x="7994340" y="1002782"/>
            <a:ext cx="1447822" cy="1190613"/>
            <a:chOff x="2803196" y="1834655"/>
            <a:chExt cx="1764951" cy="1451403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8AF0B95C-0EAD-4948-86C2-0546C19A24F6}"/>
                </a:ext>
              </a:extLst>
            </p:cNvPr>
            <p:cNvSpPr/>
            <p:nvPr/>
          </p:nvSpPr>
          <p:spPr>
            <a:xfrm rot="5400000">
              <a:off x="3062027" y="1735167"/>
              <a:ext cx="1406631" cy="1605608"/>
            </a:xfrm>
            <a:custGeom>
              <a:avLst/>
              <a:gdLst>
                <a:gd name="connsiteX0" fmla="*/ 374897 w 1371892"/>
                <a:gd name="connsiteY0" fmla="*/ 1491214 h 1565955"/>
                <a:gd name="connsiteX1" fmla="*/ 1699 w 1371892"/>
                <a:gd name="connsiteY1" fmla="*/ 831313 h 1565955"/>
                <a:gd name="connsiteX2" fmla="*/ 15213 w 1371892"/>
                <a:gd name="connsiteY2" fmla="*/ 752475 h 1565955"/>
                <a:gd name="connsiteX3" fmla="*/ 13384 w 1371892"/>
                <a:gd name="connsiteY3" fmla="*/ 752475 h 1565955"/>
                <a:gd name="connsiteX4" fmla="*/ 17857 w 1371892"/>
                <a:gd name="connsiteY4" fmla="*/ 737051 h 1565955"/>
                <a:gd name="connsiteX5" fmla="*/ 24472 w 1371892"/>
                <a:gd name="connsiteY5" fmla="*/ 698460 h 1565955"/>
                <a:gd name="connsiteX6" fmla="*/ 42565 w 1371892"/>
                <a:gd name="connsiteY6" fmla="*/ 651850 h 1565955"/>
                <a:gd name="connsiteX7" fmla="*/ 231602 w 1371892"/>
                <a:gd name="connsiteY7" fmla="*/ 0 h 1565955"/>
                <a:gd name="connsiteX8" fmla="*/ 319581 w 1371892"/>
                <a:gd name="connsiteY8" fmla="*/ 303377 h 1565955"/>
                <a:gd name="connsiteX9" fmla="*/ 353036 w 1371892"/>
                <a:gd name="connsiteY9" fmla="*/ 280353 h 1565955"/>
                <a:gd name="connsiteX10" fmla="*/ 996994 w 1371892"/>
                <a:gd name="connsiteY10" fmla="*/ 268805 h 1565955"/>
                <a:gd name="connsiteX11" fmla="*/ 1297150 w 1371892"/>
                <a:gd name="connsiteY11" fmla="*/ 1191058 h 1565955"/>
                <a:gd name="connsiteX12" fmla="*/ 374897 w 1371892"/>
                <a:gd name="connsiteY12" fmla="*/ 1491214 h 1565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71892" h="1565955">
                  <a:moveTo>
                    <a:pt x="374897" y="1491214"/>
                  </a:moveTo>
                  <a:cubicBezTo>
                    <a:pt x="121728" y="1362373"/>
                    <a:pt x="-17155" y="1097903"/>
                    <a:pt x="1699" y="831313"/>
                  </a:cubicBezTo>
                  <a:lnTo>
                    <a:pt x="15213" y="752475"/>
                  </a:lnTo>
                  <a:lnTo>
                    <a:pt x="13384" y="752475"/>
                  </a:lnTo>
                  <a:lnTo>
                    <a:pt x="17857" y="737051"/>
                  </a:lnTo>
                  <a:lnTo>
                    <a:pt x="24472" y="698460"/>
                  </a:lnTo>
                  <a:lnTo>
                    <a:pt x="42565" y="651850"/>
                  </a:lnTo>
                  <a:lnTo>
                    <a:pt x="231602" y="0"/>
                  </a:lnTo>
                  <a:lnTo>
                    <a:pt x="319581" y="303377"/>
                  </a:lnTo>
                  <a:lnTo>
                    <a:pt x="353036" y="280353"/>
                  </a:lnTo>
                  <a:cubicBezTo>
                    <a:pt x="545613" y="173669"/>
                    <a:pt x="786019" y="161438"/>
                    <a:pt x="996994" y="268805"/>
                  </a:cubicBezTo>
                  <a:cubicBezTo>
                    <a:pt x="1334553" y="440592"/>
                    <a:pt x="1468937" y="853499"/>
                    <a:pt x="1297150" y="1191058"/>
                  </a:cubicBezTo>
                  <a:cubicBezTo>
                    <a:pt x="1125363" y="1528616"/>
                    <a:pt x="712456" y="1663001"/>
                    <a:pt x="374897" y="1491214"/>
                  </a:cubicBezTo>
                  <a:close/>
                </a:path>
              </a:pathLst>
            </a:custGeom>
            <a:gradFill>
              <a:gsLst>
                <a:gs pos="0">
                  <a:srgbClr val="76C82C"/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xmlns="" id="{F2FB2C4D-F7ED-4E9C-B974-39B09BB69D4F}"/>
                </a:ext>
              </a:extLst>
            </p:cNvPr>
            <p:cNvGrpSpPr/>
            <p:nvPr/>
          </p:nvGrpSpPr>
          <p:grpSpPr>
            <a:xfrm>
              <a:off x="2803196" y="2024714"/>
              <a:ext cx="1605609" cy="1261344"/>
              <a:chOff x="2803196" y="2039003"/>
              <a:chExt cx="1605609" cy="1261344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xmlns="" id="{B2307787-388D-4E99-92B0-06F75296A768}"/>
                  </a:ext>
                </a:extLst>
              </p:cNvPr>
              <p:cNvSpPr/>
              <p:nvPr/>
            </p:nvSpPr>
            <p:spPr>
              <a:xfrm>
                <a:off x="2803196" y="2074173"/>
                <a:ext cx="1605609" cy="12261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endParaRPr lang="en-US" sz="5400" b="1" dirty="0">
                  <a:solidFill>
                    <a:schemeClr val="bg1"/>
                  </a:solidFill>
                  <a:latin typeface="Raleway" panose="020B05030301010600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="" id="{3D85C900-42A6-4F1B-B415-B51E47F5D283}"/>
                  </a:ext>
                </a:extLst>
              </p:cNvPr>
              <p:cNvSpPr txBox="1"/>
              <p:nvPr/>
            </p:nvSpPr>
            <p:spPr>
              <a:xfrm>
                <a:off x="2953393" y="2039003"/>
                <a:ext cx="1455412" cy="11443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sz="1100" b="0" i="0" dirty="0">
                    <a:solidFill>
                      <a:schemeClr val="bg1"/>
                    </a:solidFill>
                    <a:effectLst/>
                    <a:latin typeface="Macan"/>
                  </a:rPr>
                  <a:t>Αδειοδοτήσεις Καταστημάτων Υγειονομικού Ενδιαφέροντος (Κ.Υ.Ε)</a:t>
                </a:r>
                <a:endParaRPr lang="en-US" sz="1100" dirty="0">
                  <a:solidFill>
                    <a:schemeClr val="bg1"/>
                  </a:solidFill>
                  <a:latin typeface="Raleway" panose="020B0503030101060003" pitchFamily="34" charset="0"/>
                </a:endParaRPr>
              </a:p>
            </p:txBody>
          </p:sp>
        </p:grp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598D4899-F00A-4FB1-9764-8C09D501AFDB}"/>
              </a:ext>
            </a:extLst>
          </p:cNvPr>
          <p:cNvGrpSpPr/>
          <p:nvPr/>
        </p:nvGrpSpPr>
        <p:grpSpPr>
          <a:xfrm>
            <a:off x="7994340" y="3856533"/>
            <a:ext cx="1391174" cy="1260445"/>
            <a:chOff x="2803196" y="1749527"/>
            <a:chExt cx="1695895" cy="1536531"/>
          </a:xfrm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F4EFE5F9-2D86-446C-A80C-6604D2270B3B}"/>
                </a:ext>
              </a:extLst>
            </p:cNvPr>
            <p:cNvSpPr/>
            <p:nvPr/>
          </p:nvSpPr>
          <p:spPr>
            <a:xfrm rot="5400000">
              <a:off x="2992971" y="1650039"/>
              <a:ext cx="1406631" cy="1605608"/>
            </a:xfrm>
            <a:custGeom>
              <a:avLst/>
              <a:gdLst>
                <a:gd name="connsiteX0" fmla="*/ 374897 w 1371892"/>
                <a:gd name="connsiteY0" fmla="*/ 1491214 h 1565955"/>
                <a:gd name="connsiteX1" fmla="*/ 1699 w 1371892"/>
                <a:gd name="connsiteY1" fmla="*/ 831313 h 1565955"/>
                <a:gd name="connsiteX2" fmla="*/ 15213 w 1371892"/>
                <a:gd name="connsiteY2" fmla="*/ 752475 h 1565955"/>
                <a:gd name="connsiteX3" fmla="*/ 13384 w 1371892"/>
                <a:gd name="connsiteY3" fmla="*/ 752475 h 1565955"/>
                <a:gd name="connsiteX4" fmla="*/ 17857 w 1371892"/>
                <a:gd name="connsiteY4" fmla="*/ 737051 h 1565955"/>
                <a:gd name="connsiteX5" fmla="*/ 24472 w 1371892"/>
                <a:gd name="connsiteY5" fmla="*/ 698460 h 1565955"/>
                <a:gd name="connsiteX6" fmla="*/ 42565 w 1371892"/>
                <a:gd name="connsiteY6" fmla="*/ 651850 h 1565955"/>
                <a:gd name="connsiteX7" fmla="*/ 231602 w 1371892"/>
                <a:gd name="connsiteY7" fmla="*/ 0 h 1565955"/>
                <a:gd name="connsiteX8" fmla="*/ 319581 w 1371892"/>
                <a:gd name="connsiteY8" fmla="*/ 303377 h 1565955"/>
                <a:gd name="connsiteX9" fmla="*/ 353036 w 1371892"/>
                <a:gd name="connsiteY9" fmla="*/ 280353 h 1565955"/>
                <a:gd name="connsiteX10" fmla="*/ 996994 w 1371892"/>
                <a:gd name="connsiteY10" fmla="*/ 268805 h 1565955"/>
                <a:gd name="connsiteX11" fmla="*/ 1297150 w 1371892"/>
                <a:gd name="connsiteY11" fmla="*/ 1191058 h 1565955"/>
                <a:gd name="connsiteX12" fmla="*/ 374897 w 1371892"/>
                <a:gd name="connsiteY12" fmla="*/ 1491214 h 1565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71892" h="1565955">
                  <a:moveTo>
                    <a:pt x="374897" y="1491214"/>
                  </a:moveTo>
                  <a:cubicBezTo>
                    <a:pt x="121728" y="1362373"/>
                    <a:pt x="-17155" y="1097903"/>
                    <a:pt x="1699" y="831313"/>
                  </a:cubicBezTo>
                  <a:lnTo>
                    <a:pt x="15213" y="752475"/>
                  </a:lnTo>
                  <a:lnTo>
                    <a:pt x="13384" y="752475"/>
                  </a:lnTo>
                  <a:lnTo>
                    <a:pt x="17857" y="737051"/>
                  </a:lnTo>
                  <a:lnTo>
                    <a:pt x="24472" y="698460"/>
                  </a:lnTo>
                  <a:lnTo>
                    <a:pt x="42565" y="651850"/>
                  </a:lnTo>
                  <a:lnTo>
                    <a:pt x="231602" y="0"/>
                  </a:lnTo>
                  <a:lnTo>
                    <a:pt x="319581" y="303377"/>
                  </a:lnTo>
                  <a:lnTo>
                    <a:pt x="353036" y="280353"/>
                  </a:lnTo>
                  <a:cubicBezTo>
                    <a:pt x="545613" y="173669"/>
                    <a:pt x="786019" y="161438"/>
                    <a:pt x="996994" y="268805"/>
                  </a:cubicBezTo>
                  <a:cubicBezTo>
                    <a:pt x="1334553" y="440592"/>
                    <a:pt x="1468937" y="853499"/>
                    <a:pt x="1297150" y="1191058"/>
                  </a:cubicBezTo>
                  <a:cubicBezTo>
                    <a:pt x="1125363" y="1528616"/>
                    <a:pt x="712456" y="1663001"/>
                    <a:pt x="374897" y="1491214"/>
                  </a:cubicBezTo>
                  <a:close/>
                </a:path>
              </a:pathLst>
            </a:custGeom>
            <a:gradFill>
              <a:gsLst>
                <a:gs pos="0">
                  <a:srgbClr val="76C82C"/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xmlns="" id="{9896CF53-DC33-44CC-89B2-662F6C0021F9}"/>
                </a:ext>
              </a:extLst>
            </p:cNvPr>
            <p:cNvGrpSpPr/>
            <p:nvPr/>
          </p:nvGrpSpPr>
          <p:grpSpPr>
            <a:xfrm>
              <a:off x="2803196" y="2024714"/>
              <a:ext cx="1605609" cy="1261344"/>
              <a:chOff x="2803196" y="2039003"/>
              <a:chExt cx="1605609" cy="1261344"/>
            </a:xfrm>
          </p:grpSpPr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xmlns="" id="{51DE9C84-303D-4F2B-AF74-BB2D3C4B6D5F}"/>
                  </a:ext>
                </a:extLst>
              </p:cNvPr>
              <p:cNvSpPr/>
              <p:nvPr/>
            </p:nvSpPr>
            <p:spPr>
              <a:xfrm>
                <a:off x="2803196" y="2074173"/>
                <a:ext cx="1605609" cy="12261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endParaRPr lang="en-US" sz="5400" b="1" dirty="0">
                  <a:solidFill>
                    <a:schemeClr val="bg1"/>
                  </a:solidFill>
                  <a:latin typeface="Raleway" panose="020B05030301010600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xmlns="" id="{91C78EA2-72D8-4AAD-9554-1ACFC821944B}"/>
                  </a:ext>
                </a:extLst>
              </p:cNvPr>
              <p:cNvSpPr txBox="1"/>
              <p:nvPr/>
            </p:nvSpPr>
            <p:spPr>
              <a:xfrm>
                <a:off x="2889949" y="2039003"/>
                <a:ext cx="1368660" cy="9379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sz="1100" b="0" i="0" dirty="0">
                    <a:solidFill>
                      <a:schemeClr val="bg1"/>
                    </a:solidFill>
                    <a:effectLst/>
                    <a:latin typeface="Macan"/>
                  </a:rPr>
                  <a:t>Ηλεκτρομηχανολογικές Εγκαταστάσεις – Μελέτες</a:t>
                </a:r>
                <a:endParaRPr lang="en-US" sz="1100" dirty="0">
                  <a:solidFill>
                    <a:schemeClr val="bg1"/>
                  </a:solidFill>
                  <a:latin typeface="Raleway" panose="020B0503030101060003" pitchFamily="34" charset="0"/>
                </a:endParaRPr>
              </a:p>
            </p:txBody>
          </p:sp>
        </p:grp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8857B8A4-44D8-96DD-A5F3-3C491878379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55" y="200501"/>
            <a:ext cx="1638192" cy="600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015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9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9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7" grpId="0" animBg="1"/>
      <p:bldP spid="19" grpId="0" animBg="1"/>
      <p:bldP spid="49" grpId="0" animBg="1"/>
      <p:bldP spid="28" grpId="0" animBg="1"/>
      <p:bldP spid="4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Placeholder 22">
            <a:extLst>
              <a:ext uri="{FF2B5EF4-FFF2-40B4-BE49-F238E27FC236}">
                <a16:creationId xmlns:a16="http://schemas.microsoft.com/office/drawing/2014/main" xmlns="" id="{07813EB9-6EA0-9BC5-B33B-CFC9527280D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14" b="5214"/>
          <a:stretch>
            <a:fillRect/>
          </a:stretch>
        </p:blipFill>
        <p:spPr/>
      </p:pic>
      <p:sp>
        <p:nvSpPr>
          <p:cNvPr id="33" name="Freeform: Shape 32">
            <a:extLst>
              <a:ext uri="{FF2B5EF4-FFF2-40B4-BE49-F238E27FC236}">
                <a16:creationId xmlns:a16="http://schemas.microsoft.com/office/drawing/2014/main" xmlns="" id="{80C8991F-501F-41CA-90F0-60648A92C325}"/>
              </a:ext>
            </a:extLst>
          </p:cNvPr>
          <p:cNvSpPr/>
          <p:nvPr/>
        </p:nvSpPr>
        <p:spPr>
          <a:xfrm flipH="1">
            <a:off x="0" y="2266950"/>
            <a:ext cx="9829800" cy="4019550"/>
          </a:xfrm>
          <a:custGeom>
            <a:avLst/>
            <a:gdLst>
              <a:gd name="connsiteX0" fmla="*/ 9829977 w 9829977"/>
              <a:gd name="connsiteY0" fmla="*/ 0 h 4019550"/>
              <a:gd name="connsiteX1" fmla="*/ 3921714 w 9829977"/>
              <a:gd name="connsiteY1" fmla="*/ 0 h 4019550"/>
              <a:gd name="connsiteX2" fmla="*/ 0 w 9829977"/>
              <a:gd name="connsiteY2" fmla="*/ 4019550 h 4019550"/>
              <a:gd name="connsiteX3" fmla="*/ 7032036 w 9829977"/>
              <a:gd name="connsiteY3" fmla="*/ 4019550 h 4019550"/>
              <a:gd name="connsiteX4" fmla="*/ 9829977 w 9829977"/>
              <a:gd name="connsiteY4" fmla="*/ 1151808 h 401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29977" h="4019550">
                <a:moveTo>
                  <a:pt x="9829977" y="0"/>
                </a:moveTo>
                <a:lnTo>
                  <a:pt x="3921714" y="0"/>
                </a:lnTo>
                <a:lnTo>
                  <a:pt x="0" y="4019550"/>
                </a:lnTo>
                <a:lnTo>
                  <a:pt x="7032036" y="4019550"/>
                </a:lnTo>
                <a:lnTo>
                  <a:pt x="9829977" y="1151808"/>
                </a:lnTo>
                <a:close/>
              </a:path>
            </a:pathLst>
          </a:custGeom>
          <a:solidFill>
            <a:srgbClr val="76C8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 dirty="0"/>
          </a:p>
        </p:txBody>
      </p:sp>
      <p:sp>
        <p:nvSpPr>
          <p:cNvPr id="33796" name="TextBox 6">
            <a:extLst>
              <a:ext uri="{FF2B5EF4-FFF2-40B4-BE49-F238E27FC236}">
                <a16:creationId xmlns:a16="http://schemas.microsoft.com/office/drawing/2014/main" xmlns="" id="{D08118A3-6DAA-6734-B5CF-AD1C810FAC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113" y="2574925"/>
            <a:ext cx="501015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l-GR" altLang="en-US" sz="4000" b="1" i="1" dirty="0">
                <a:solidFill>
                  <a:srgbClr val="203864"/>
                </a:solidFill>
                <a:latin typeface="Inter" pitchFamily="34" charset="0"/>
                <a:cs typeface="Open Sans" panose="020B0606030504020204" pitchFamily="34" charset="0"/>
              </a:rPr>
              <a:t>ΕΠΙΚΟΙΝΩΝΙΑ</a:t>
            </a:r>
            <a:endParaRPr lang="en-ID" altLang="en-US" sz="4000" b="1" i="1" dirty="0">
              <a:solidFill>
                <a:srgbClr val="203864"/>
              </a:solidFill>
              <a:latin typeface="Inter" pitchFamily="34" charset="0"/>
              <a:cs typeface="Open Sans" panose="020B0606030504020204" pitchFamily="34" charset="0"/>
            </a:endParaRPr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xmlns="" id="{DCC0BB67-270E-C5FD-D343-0F82F6C321D8}"/>
              </a:ext>
            </a:extLst>
          </p:cNvPr>
          <p:cNvSpPr/>
          <p:nvPr/>
        </p:nvSpPr>
        <p:spPr>
          <a:xfrm rot="8129071" flipH="1">
            <a:off x="9473515" y="-904381"/>
            <a:ext cx="339554" cy="5428619"/>
          </a:xfrm>
          <a:prstGeom prst="parallelogram">
            <a:avLst>
              <a:gd name="adj" fmla="val 100000"/>
            </a:avLst>
          </a:prstGeom>
          <a:solidFill>
            <a:srgbClr val="09BCC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arallelogram 9">
            <a:extLst>
              <a:ext uri="{FF2B5EF4-FFF2-40B4-BE49-F238E27FC236}">
                <a16:creationId xmlns:a16="http://schemas.microsoft.com/office/drawing/2014/main" xmlns="" id="{D646B35C-28CD-39BA-5727-6E40B33DF7D7}"/>
              </a:ext>
            </a:extLst>
          </p:cNvPr>
          <p:cNvSpPr/>
          <p:nvPr/>
        </p:nvSpPr>
        <p:spPr>
          <a:xfrm rot="8129071" flipH="1">
            <a:off x="1425225" y="3631351"/>
            <a:ext cx="318654" cy="3892437"/>
          </a:xfrm>
          <a:prstGeom prst="parallelogram">
            <a:avLst>
              <a:gd name="adj" fmla="val 100000"/>
            </a:avLst>
          </a:prstGeom>
          <a:solidFill>
            <a:srgbClr val="09BCC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0288C4D-5BA2-A6F0-B5FF-79DD3725ABBA}"/>
              </a:ext>
            </a:extLst>
          </p:cNvPr>
          <p:cNvSpPr txBox="1"/>
          <p:nvPr/>
        </p:nvSpPr>
        <p:spPr>
          <a:xfrm>
            <a:off x="2471419" y="3274802"/>
            <a:ext cx="610241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400" b="1" i="1" dirty="0">
                <a:solidFill>
                  <a:schemeClr val="bg1"/>
                </a:solidFill>
                <a:latin typeface="Macan"/>
              </a:rPr>
              <a:t>2104835319 - </a:t>
            </a:r>
            <a:r>
              <a:rPr lang="en-US" sz="2400" b="1" i="1" dirty="0">
                <a:solidFill>
                  <a:schemeClr val="bg1"/>
                </a:solidFill>
                <a:latin typeface="Macan"/>
              </a:rPr>
              <a:t>6934200408</a:t>
            </a:r>
            <a:r>
              <a:rPr lang="el-GR" sz="2400" b="1" i="1" dirty="0">
                <a:solidFill>
                  <a:schemeClr val="bg1"/>
                </a:solidFill>
                <a:latin typeface="Macan"/>
              </a:rPr>
              <a:t> </a:t>
            </a:r>
            <a:r>
              <a:rPr lang="el-GR" sz="2400" b="1" i="1" dirty="0" smtClean="0">
                <a:solidFill>
                  <a:schemeClr val="bg1"/>
                </a:solidFill>
                <a:latin typeface="Macan"/>
              </a:rPr>
              <a:t>– </a:t>
            </a:r>
          </a:p>
          <a:p>
            <a:r>
              <a:rPr lang="el-GR" sz="2400" b="1" i="1" dirty="0" smtClean="0">
                <a:solidFill>
                  <a:schemeClr val="bg1"/>
                </a:solidFill>
                <a:latin typeface="Macan"/>
              </a:rPr>
              <a:t>6974316989</a:t>
            </a:r>
            <a:endParaRPr lang="en-US" sz="2400" b="1" i="1" dirty="0">
              <a:solidFill>
                <a:schemeClr val="bg1"/>
              </a:solidFill>
              <a:latin typeface="Macan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30AF896-5EAC-AFF9-2900-16466ADF433F}"/>
              </a:ext>
            </a:extLst>
          </p:cNvPr>
          <p:cNvSpPr txBox="1"/>
          <p:nvPr/>
        </p:nvSpPr>
        <p:spPr>
          <a:xfrm>
            <a:off x="2620076" y="4062860"/>
            <a:ext cx="61055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400" b="1" i="1" dirty="0">
                <a:solidFill>
                  <a:schemeClr val="bg1"/>
                </a:solidFill>
                <a:effectLst/>
                <a:latin typeface="Macan"/>
              </a:rPr>
              <a:t>Ζαννέτου 38, Καμίνια, Πειραιάς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6" name="Freeform 31">
            <a:extLst>
              <a:ext uri="{FF2B5EF4-FFF2-40B4-BE49-F238E27FC236}">
                <a16:creationId xmlns:a16="http://schemas.microsoft.com/office/drawing/2014/main" xmlns="" id="{ECBD01BF-CE59-2FEA-EB25-F422FBCE4019}"/>
              </a:ext>
            </a:extLst>
          </p:cNvPr>
          <p:cNvSpPr>
            <a:spLocks/>
          </p:cNvSpPr>
          <p:nvPr/>
        </p:nvSpPr>
        <p:spPr bwMode="auto">
          <a:xfrm>
            <a:off x="1647661" y="3355342"/>
            <a:ext cx="381557" cy="381557"/>
          </a:xfrm>
          <a:custGeom>
            <a:avLst/>
            <a:gdLst/>
            <a:ahLst/>
            <a:cxnLst>
              <a:cxn ang="0">
                <a:pos x="253" y="201"/>
              </a:cxn>
              <a:cxn ang="0">
                <a:pos x="250" y="212"/>
              </a:cxn>
              <a:cxn ang="0">
                <a:pos x="214" y="246"/>
              </a:cxn>
              <a:cxn ang="0">
                <a:pos x="208" y="252"/>
              </a:cxn>
              <a:cxn ang="0">
                <a:pos x="201" y="254"/>
              </a:cxn>
              <a:cxn ang="0">
                <a:pos x="199" y="254"/>
              </a:cxn>
              <a:cxn ang="0">
                <a:pos x="195" y="254"/>
              </a:cxn>
              <a:cxn ang="0">
                <a:pos x="179" y="252"/>
              </a:cxn>
              <a:cxn ang="0">
                <a:pos x="150" y="245"/>
              </a:cxn>
              <a:cxn ang="0">
                <a:pos x="134" y="236"/>
              </a:cxn>
              <a:cxn ang="0">
                <a:pos x="114" y="223"/>
              </a:cxn>
              <a:cxn ang="0">
                <a:pos x="69" y="187"/>
              </a:cxn>
              <a:cxn ang="0">
                <a:pos x="52" y="169"/>
              </a:cxn>
              <a:cxn ang="0">
                <a:pos x="38" y="150"/>
              </a:cxn>
              <a:cxn ang="0">
                <a:pos x="18" y="120"/>
              </a:cxn>
              <a:cxn ang="0">
                <a:pos x="11" y="105"/>
              </a:cxn>
              <a:cxn ang="0">
                <a:pos x="7" y="92"/>
              </a:cxn>
              <a:cxn ang="0">
                <a:pos x="1" y="72"/>
              </a:cxn>
              <a:cxn ang="0">
                <a:pos x="0" y="60"/>
              </a:cxn>
              <a:cxn ang="0">
                <a:pos x="1" y="54"/>
              </a:cxn>
              <a:cxn ang="0">
                <a:pos x="3" y="47"/>
              </a:cxn>
              <a:cxn ang="0">
                <a:pos x="43" y="5"/>
              </a:cxn>
              <a:cxn ang="0">
                <a:pos x="47" y="2"/>
              </a:cxn>
              <a:cxn ang="0">
                <a:pos x="52" y="0"/>
              </a:cxn>
              <a:cxn ang="0">
                <a:pos x="58" y="4"/>
              </a:cxn>
              <a:cxn ang="0">
                <a:pos x="63" y="7"/>
              </a:cxn>
              <a:cxn ang="0">
                <a:pos x="92" y="62"/>
              </a:cxn>
              <a:cxn ang="0">
                <a:pos x="92" y="72"/>
              </a:cxn>
              <a:cxn ang="0">
                <a:pos x="90" y="76"/>
              </a:cxn>
              <a:cxn ang="0">
                <a:pos x="76" y="94"/>
              </a:cxn>
              <a:cxn ang="0">
                <a:pos x="74" y="96"/>
              </a:cxn>
              <a:cxn ang="0">
                <a:pos x="74" y="98"/>
              </a:cxn>
              <a:cxn ang="0">
                <a:pos x="79" y="110"/>
              </a:cxn>
              <a:cxn ang="0">
                <a:pos x="88" y="125"/>
              </a:cxn>
              <a:cxn ang="0">
                <a:pos x="96" y="136"/>
              </a:cxn>
              <a:cxn ang="0">
                <a:pos x="108" y="147"/>
              </a:cxn>
              <a:cxn ang="0">
                <a:pos x="128" y="167"/>
              </a:cxn>
              <a:cxn ang="0">
                <a:pos x="145" y="176"/>
              </a:cxn>
              <a:cxn ang="0">
                <a:pos x="154" y="181"/>
              </a:cxn>
              <a:cxn ang="0">
                <a:pos x="157" y="181"/>
              </a:cxn>
              <a:cxn ang="0">
                <a:pos x="159" y="181"/>
              </a:cxn>
              <a:cxn ang="0">
                <a:pos x="177" y="165"/>
              </a:cxn>
              <a:cxn ang="0">
                <a:pos x="181" y="161"/>
              </a:cxn>
              <a:cxn ang="0">
                <a:pos x="188" y="159"/>
              </a:cxn>
              <a:cxn ang="0">
                <a:pos x="195" y="161"/>
              </a:cxn>
              <a:cxn ang="0">
                <a:pos x="248" y="192"/>
              </a:cxn>
              <a:cxn ang="0">
                <a:pos x="253" y="201"/>
              </a:cxn>
            </a:cxnLst>
            <a:rect l="0" t="0" r="r" b="b"/>
            <a:pathLst>
              <a:path w="253" h="254">
                <a:moveTo>
                  <a:pt x="253" y="201"/>
                </a:moveTo>
                <a:lnTo>
                  <a:pt x="253" y="201"/>
                </a:lnTo>
                <a:lnTo>
                  <a:pt x="253" y="207"/>
                </a:lnTo>
                <a:lnTo>
                  <a:pt x="250" y="212"/>
                </a:lnTo>
                <a:lnTo>
                  <a:pt x="214" y="246"/>
                </a:lnTo>
                <a:lnTo>
                  <a:pt x="214" y="246"/>
                </a:lnTo>
                <a:lnTo>
                  <a:pt x="208" y="252"/>
                </a:lnTo>
                <a:lnTo>
                  <a:pt x="208" y="252"/>
                </a:lnTo>
                <a:lnTo>
                  <a:pt x="201" y="254"/>
                </a:lnTo>
                <a:lnTo>
                  <a:pt x="201" y="254"/>
                </a:lnTo>
                <a:lnTo>
                  <a:pt x="199" y="254"/>
                </a:lnTo>
                <a:lnTo>
                  <a:pt x="199" y="254"/>
                </a:lnTo>
                <a:lnTo>
                  <a:pt x="195" y="254"/>
                </a:lnTo>
                <a:lnTo>
                  <a:pt x="195" y="254"/>
                </a:lnTo>
                <a:lnTo>
                  <a:pt x="179" y="252"/>
                </a:lnTo>
                <a:lnTo>
                  <a:pt x="179" y="252"/>
                </a:lnTo>
                <a:lnTo>
                  <a:pt x="166" y="250"/>
                </a:lnTo>
                <a:lnTo>
                  <a:pt x="150" y="245"/>
                </a:lnTo>
                <a:lnTo>
                  <a:pt x="150" y="245"/>
                </a:lnTo>
                <a:lnTo>
                  <a:pt x="134" y="236"/>
                </a:lnTo>
                <a:lnTo>
                  <a:pt x="114" y="223"/>
                </a:lnTo>
                <a:lnTo>
                  <a:pt x="114" y="223"/>
                </a:lnTo>
                <a:lnTo>
                  <a:pt x="92" y="207"/>
                </a:lnTo>
                <a:lnTo>
                  <a:pt x="69" y="187"/>
                </a:lnTo>
                <a:lnTo>
                  <a:pt x="69" y="187"/>
                </a:lnTo>
                <a:lnTo>
                  <a:pt x="52" y="169"/>
                </a:lnTo>
                <a:lnTo>
                  <a:pt x="38" y="150"/>
                </a:lnTo>
                <a:lnTo>
                  <a:pt x="38" y="150"/>
                </a:lnTo>
                <a:lnTo>
                  <a:pt x="27" y="134"/>
                </a:lnTo>
                <a:lnTo>
                  <a:pt x="18" y="120"/>
                </a:lnTo>
                <a:lnTo>
                  <a:pt x="18" y="120"/>
                </a:lnTo>
                <a:lnTo>
                  <a:pt x="11" y="105"/>
                </a:lnTo>
                <a:lnTo>
                  <a:pt x="7" y="92"/>
                </a:lnTo>
                <a:lnTo>
                  <a:pt x="7" y="92"/>
                </a:lnTo>
                <a:lnTo>
                  <a:pt x="1" y="72"/>
                </a:lnTo>
                <a:lnTo>
                  <a:pt x="1" y="72"/>
                </a:lnTo>
                <a:lnTo>
                  <a:pt x="0" y="60"/>
                </a:lnTo>
                <a:lnTo>
                  <a:pt x="0" y="60"/>
                </a:lnTo>
                <a:lnTo>
                  <a:pt x="1" y="54"/>
                </a:lnTo>
                <a:lnTo>
                  <a:pt x="1" y="54"/>
                </a:lnTo>
                <a:lnTo>
                  <a:pt x="3" y="47"/>
                </a:lnTo>
                <a:lnTo>
                  <a:pt x="3" y="47"/>
                </a:lnTo>
                <a:lnTo>
                  <a:pt x="7" y="40"/>
                </a:lnTo>
                <a:lnTo>
                  <a:pt x="43" y="5"/>
                </a:lnTo>
                <a:lnTo>
                  <a:pt x="43" y="5"/>
                </a:lnTo>
                <a:lnTo>
                  <a:pt x="47" y="2"/>
                </a:lnTo>
                <a:lnTo>
                  <a:pt x="52" y="0"/>
                </a:lnTo>
                <a:lnTo>
                  <a:pt x="52" y="0"/>
                </a:lnTo>
                <a:lnTo>
                  <a:pt x="56" y="2"/>
                </a:lnTo>
                <a:lnTo>
                  <a:pt x="58" y="4"/>
                </a:lnTo>
                <a:lnTo>
                  <a:pt x="58" y="4"/>
                </a:lnTo>
                <a:lnTo>
                  <a:pt x="63" y="7"/>
                </a:lnTo>
                <a:lnTo>
                  <a:pt x="92" y="62"/>
                </a:lnTo>
                <a:lnTo>
                  <a:pt x="92" y="62"/>
                </a:lnTo>
                <a:lnTo>
                  <a:pt x="92" y="67"/>
                </a:lnTo>
                <a:lnTo>
                  <a:pt x="92" y="72"/>
                </a:lnTo>
                <a:lnTo>
                  <a:pt x="92" y="72"/>
                </a:lnTo>
                <a:lnTo>
                  <a:pt x="90" y="76"/>
                </a:lnTo>
                <a:lnTo>
                  <a:pt x="88" y="80"/>
                </a:lnTo>
                <a:lnTo>
                  <a:pt x="76" y="94"/>
                </a:lnTo>
                <a:lnTo>
                  <a:pt x="76" y="94"/>
                </a:lnTo>
                <a:lnTo>
                  <a:pt x="74" y="96"/>
                </a:lnTo>
                <a:lnTo>
                  <a:pt x="74" y="96"/>
                </a:lnTo>
                <a:lnTo>
                  <a:pt x="74" y="98"/>
                </a:lnTo>
                <a:lnTo>
                  <a:pt x="74" y="98"/>
                </a:lnTo>
                <a:lnTo>
                  <a:pt x="79" y="110"/>
                </a:lnTo>
                <a:lnTo>
                  <a:pt x="79" y="110"/>
                </a:lnTo>
                <a:lnTo>
                  <a:pt x="88" y="125"/>
                </a:lnTo>
                <a:lnTo>
                  <a:pt x="88" y="125"/>
                </a:lnTo>
                <a:lnTo>
                  <a:pt x="96" y="136"/>
                </a:lnTo>
                <a:lnTo>
                  <a:pt x="108" y="147"/>
                </a:lnTo>
                <a:lnTo>
                  <a:pt x="108" y="147"/>
                </a:lnTo>
                <a:lnTo>
                  <a:pt x="119" y="158"/>
                </a:lnTo>
                <a:lnTo>
                  <a:pt x="128" y="167"/>
                </a:lnTo>
                <a:lnTo>
                  <a:pt x="128" y="167"/>
                </a:lnTo>
                <a:lnTo>
                  <a:pt x="145" y="176"/>
                </a:lnTo>
                <a:lnTo>
                  <a:pt x="145" y="176"/>
                </a:lnTo>
                <a:lnTo>
                  <a:pt x="154" y="181"/>
                </a:lnTo>
                <a:lnTo>
                  <a:pt x="157" y="181"/>
                </a:lnTo>
                <a:lnTo>
                  <a:pt x="157" y="181"/>
                </a:lnTo>
                <a:lnTo>
                  <a:pt x="159" y="181"/>
                </a:lnTo>
                <a:lnTo>
                  <a:pt x="159" y="181"/>
                </a:lnTo>
                <a:lnTo>
                  <a:pt x="161" y="179"/>
                </a:lnTo>
                <a:lnTo>
                  <a:pt x="177" y="165"/>
                </a:lnTo>
                <a:lnTo>
                  <a:pt x="177" y="165"/>
                </a:lnTo>
                <a:lnTo>
                  <a:pt x="181" y="161"/>
                </a:lnTo>
                <a:lnTo>
                  <a:pt x="188" y="159"/>
                </a:lnTo>
                <a:lnTo>
                  <a:pt x="188" y="159"/>
                </a:lnTo>
                <a:lnTo>
                  <a:pt x="195" y="161"/>
                </a:lnTo>
                <a:lnTo>
                  <a:pt x="195" y="161"/>
                </a:lnTo>
                <a:lnTo>
                  <a:pt x="248" y="192"/>
                </a:lnTo>
                <a:lnTo>
                  <a:pt x="248" y="192"/>
                </a:lnTo>
                <a:lnTo>
                  <a:pt x="252" y="196"/>
                </a:lnTo>
                <a:lnTo>
                  <a:pt x="253" y="201"/>
                </a:lnTo>
                <a:lnTo>
                  <a:pt x="253" y="20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/>
          </a:p>
        </p:txBody>
      </p:sp>
      <p:sp>
        <p:nvSpPr>
          <p:cNvPr id="12" name="Freeform 107">
            <a:extLst>
              <a:ext uri="{FF2B5EF4-FFF2-40B4-BE49-F238E27FC236}">
                <a16:creationId xmlns:a16="http://schemas.microsoft.com/office/drawing/2014/main" xmlns="" id="{2661F68F-714A-4A92-11FC-0543F0282544}"/>
              </a:ext>
            </a:extLst>
          </p:cNvPr>
          <p:cNvSpPr>
            <a:spLocks noEditPoints="1"/>
          </p:cNvSpPr>
          <p:nvPr/>
        </p:nvSpPr>
        <p:spPr bwMode="auto">
          <a:xfrm>
            <a:off x="1988560" y="4085068"/>
            <a:ext cx="381558" cy="381557"/>
          </a:xfrm>
          <a:custGeom>
            <a:avLst/>
            <a:gdLst/>
            <a:ahLst/>
            <a:cxnLst>
              <a:cxn ang="0">
                <a:pos x="337" y="165"/>
              </a:cxn>
              <a:cxn ang="0">
                <a:pos x="170" y="0"/>
              </a:cxn>
              <a:cxn ang="0">
                <a:pos x="5" y="165"/>
              </a:cxn>
              <a:cxn ang="0">
                <a:pos x="5" y="165"/>
              </a:cxn>
              <a:cxn ang="0">
                <a:pos x="0" y="172"/>
              </a:cxn>
              <a:cxn ang="0">
                <a:pos x="0" y="181"/>
              </a:cxn>
              <a:cxn ang="0">
                <a:pos x="0" y="189"/>
              </a:cxn>
              <a:cxn ang="0">
                <a:pos x="5" y="196"/>
              </a:cxn>
              <a:cxn ang="0">
                <a:pos x="5" y="196"/>
              </a:cxn>
              <a:cxn ang="0">
                <a:pos x="13" y="201"/>
              </a:cxn>
              <a:cxn ang="0">
                <a:pos x="20" y="201"/>
              </a:cxn>
              <a:cxn ang="0">
                <a:pos x="29" y="201"/>
              </a:cxn>
              <a:cxn ang="0">
                <a:pos x="36" y="196"/>
              </a:cxn>
              <a:cxn ang="0">
                <a:pos x="42" y="189"/>
              </a:cxn>
              <a:cxn ang="0">
                <a:pos x="42" y="294"/>
              </a:cxn>
              <a:cxn ang="0">
                <a:pos x="301" y="294"/>
              </a:cxn>
              <a:cxn ang="0">
                <a:pos x="301" y="189"/>
              </a:cxn>
              <a:cxn ang="0">
                <a:pos x="306" y="196"/>
              </a:cxn>
              <a:cxn ang="0">
                <a:pos x="306" y="196"/>
              </a:cxn>
              <a:cxn ang="0">
                <a:pos x="314" y="201"/>
              </a:cxn>
              <a:cxn ang="0">
                <a:pos x="321" y="201"/>
              </a:cxn>
              <a:cxn ang="0">
                <a:pos x="321" y="201"/>
              </a:cxn>
              <a:cxn ang="0">
                <a:pos x="330" y="201"/>
              </a:cxn>
              <a:cxn ang="0">
                <a:pos x="337" y="196"/>
              </a:cxn>
              <a:cxn ang="0">
                <a:pos x="337" y="196"/>
              </a:cxn>
              <a:cxn ang="0">
                <a:pos x="341" y="189"/>
              </a:cxn>
              <a:cxn ang="0">
                <a:pos x="343" y="181"/>
              </a:cxn>
              <a:cxn ang="0">
                <a:pos x="341" y="172"/>
              </a:cxn>
              <a:cxn ang="0">
                <a:pos x="337" y="165"/>
              </a:cxn>
              <a:cxn ang="0">
                <a:pos x="337" y="165"/>
              </a:cxn>
              <a:cxn ang="0">
                <a:pos x="279" y="272"/>
              </a:cxn>
              <a:cxn ang="0">
                <a:pos x="214" y="272"/>
              </a:cxn>
              <a:cxn ang="0">
                <a:pos x="214" y="187"/>
              </a:cxn>
              <a:cxn ang="0">
                <a:pos x="129" y="187"/>
              </a:cxn>
              <a:cxn ang="0">
                <a:pos x="129" y="272"/>
              </a:cxn>
              <a:cxn ang="0">
                <a:pos x="63" y="272"/>
              </a:cxn>
              <a:cxn ang="0">
                <a:pos x="63" y="169"/>
              </a:cxn>
              <a:cxn ang="0">
                <a:pos x="170" y="60"/>
              </a:cxn>
              <a:cxn ang="0">
                <a:pos x="279" y="169"/>
              </a:cxn>
              <a:cxn ang="0">
                <a:pos x="279" y="272"/>
              </a:cxn>
            </a:cxnLst>
            <a:rect l="0" t="0" r="r" b="b"/>
            <a:pathLst>
              <a:path w="343" h="294">
                <a:moveTo>
                  <a:pt x="337" y="165"/>
                </a:moveTo>
                <a:lnTo>
                  <a:pt x="170" y="0"/>
                </a:lnTo>
                <a:lnTo>
                  <a:pt x="5" y="165"/>
                </a:lnTo>
                <a:lnTo>
                  <a:pt x="5" y="165"/>
                </a:lnTo>
                <a:lnTo>
                  <a:pt x="0" y="172"/>
                </a:lnTo>
                <a:lnTo>
                  <a:pt x="0" y="181"/>
                </a:lnTo>
                <a:lnTo>
                  <a:pt x="0" y="189"/>
                </a:lnTo>
                <a:lnTo>
                  <a:pt x="5" y="196"/>
                </a:lnTo>
                <a:lnTo>
                  <a:pt x="5" y="196"/>
                </a:lnTo>
                <a:lnTo>
                  <a:pt x="13" y="201"/>
                </a:lnTo>
                <a:lnTo>
                  <a:pt x="20" y="201"/>
                </a:lnTo>
                <a:lnTo>
                  <a:pt x="29" y="201"/>
                </a:lnTo>
                <a:lnTo>
                  <a:pt x="36" y="196"/>
                </a:lnTo>
                <a:lnTo>
                  <a:pt x="42" y="189"/>
                </a:lnTo>
                <a:lnTo>
                  <a:pt x="42" y="294"/>
                </a:lnTo>
                <a:lnTo>
                  <a:pt x="301" y="294"/>
                </a:lnTo>
                <a:lnTo>
                  <a:pt x="301" y="189"/>
                </a:lnTo>
                <a:lnTo>
                  <a:pt x="306" y="196"/>
                </a:lnTo>
                <a:lnTo>
                  <a:pt x="306" y="196"/>
                </a:lnTo>
                <a:lnTo>
                  <a:pt x="314" y="201"/>
                </a:lnTo>
                <a:lnTo>
                  <a:pt x="321" y="201"/>
                </a:lnTo>
                <a:lnTo>
                  <a:pt x="321" y="201"/>
                </a:lnTo>
                <a:lnTo>
                  <a:pt x="330" y="201"/>
                </a:lnTo>
                <a:lnTo>
                  <a:pt x="337" y="196"/>
                </a:lnTo>
                <a:lnTo>
                  <a:pt x="337" y="196"/>
                </a:lnTo>
                <a:lnTo>
                  <a:pt x="341" y="189"/>
                </a:lnTo>
                <a:lnTo>
                  <a:pt x="343" y="181"/>
                </a:lnTo>
                <a:lnTo>
                  <a:pt x="341" y="172"/>
                </a:lnTo>
                <a:lnTo>
                  <a:pt x="337" y="165"/>
                </a:lnTo>
                <a:lnTo>
                  <a:pt x="337" y="165"/>
                </a:lnTo>
                <a:close/>
                <a:moveTo>
                  <a:pt x="279" y="272"/>
                </a:moveTo>
                <a:lnTo>
                  <a:pt x="214" y="272"/>
                </a:lnTo>
                <a:lnTo>
                  <a:pt x="214" y="187"/>
                </a:lnTo>
                <a:lnTo>
                  <a:pt x="129" y="187"/>
                </a:lnTo>
                <a:lnTo>
                  <a:pt x="129" y="272"/>
                </a:lnTo>
                <a:lnTo>
                  <a:pt x="63" y="272"/>
                </a:lnTo>
                <a:lnTo>
                  <a:pt x="63" y="169"/>
                </a:lnTo>
                <a:lnTo>
                  <a:pt x="170" y="60"/>
                </a:lnTo>
                <a:lnTo>
                  <a:pt x="279" y="169"/>
                </a:lnTo>
                <a:lnTo>
                  <a:pt x="279" y="27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3" name="Freeform 79">
            <a:extLst>
              <a:ext uri="{FF2B5EF4-FFF2-40B4-BE49-F238E27FC236}">
                <a16:creationId xmlns:a16="http://schemas.microsoft.com/office/drawing/2014/main" xmlns="" id="{52A515E6-9E70-4597-7DA7-D11D9655B2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0640" y="4775065"/>
            <a:ext cx="381557" cy="381557"/>
          </a:xfrm>
          <a:custGeom>
            <a:avLst/>
            <a:gdLst>
              <a:gd name="T0" fmla="*/ 106933 w 479"/>
              <a:gd name="T1" fmla="*/ 0 h 479"/>
              <a:gd name="T2" fmla="*/ 106933 w 479"/>
              <a:gd name="T3" fmla="*/ 0 h 479"/>
              <a:gd name="T4" fmla="*/ 0 w 479"/>
              <a:gd name="T5" fmla="*/ 107725 h 479"/>
              <a:gd name="T6" fmla="*/ 106933 w 479"/>
              <a:gd name="T7" fmla="*/ 215449 h 479"/>
              <a:gd name="T8" fmla="*/ 213866 w 479"/>
              <a:gd name="T9" fmla="*/ 107725 h 479"/>
              <a:gd name="T10" fmla="*/ 106933 w 479"/>
              <a:gd name="T11" fmla="*/ 0 h 479"/>
              <a:gd name="T12" fmla="*/ 198206 w 479"/>
              <a:gd name="T13" fmla="*/ 107725 h 479"/>
              <a:gd name="T14" fmla="*/ 198206 w 479"/>
              <a:gd name="T15" fmla="*/ 107725 h 479"/>
              <a:gd name="T16" fmla="*/ 178520 w 479"/>
              <a:gd name="T17" fmla="*/ 163615 h 479"/>
              <a:gd name="T18" fmla="*/ 174493 w 479"/>
              <a:gd name="T19" fmla="*/ 147840 h 479"/>
              <a:gd name="T20" fmla="*/ 178520 w 479"/>
              <a:gd name="T21" fmla="*/ 115838 h 479"/>
              <a:gd name="T22" fmla="*/ 166439 w 479"/>
              <a:gd name="T23" fmla="*/ 91949 h 479"/>
              <a:gd name="T24" fmla="*/ 142726 w 479"/>
              <a:gd name="T25" fmla="*/ 80230 h 479"/>
              <a:gd name="T26" fmla="*/ 154806 w 479"/>
              <a:gd name="T27" fmla="*/ 39664 h 479"/>
              <a:gd name="T28" fmla="*/ 131093 w 479"/>
              <a:gd name="T29" fmla="*/ 27945 h 479"/>
              <a:gd name="T30" fmla="*/ 134673 w 479"/>
              <a:gd name="T31" fmla="*/ 23889 h 479"/>
              <a:gd name="T32" fmla="*/ 198206 w 479"/>
              <a:gd name="T33" fmla="*/ 107725 h 479"/>
              <a:gd name="T34" fmla="*/ 94853 w 479"/>
              <a:gd name="T35" fmla="*/ 19832 h 479"/>
              <a:gd name="T36" fmla="*/ 94853 w 479"/>
              <a:gd name="T37" fmla="*/ 19832 h 479"/>
              <a:gd name="T38" fmla="*/ 83220 w 479"/>
              <a:gd name="T39" fmla="*/ 27945 h 479"/>
              <a:gd name="T40" fmla="*/ 67113 w 479"/>
              <a:gd name="T41" fmla="*/ 39664 h 479"/>
              <a:gd name="T42" fmla="*/ 51453 w 479"/>
              <a:gd name="T43" fmla="*/ 59947 h 479"/>
              <a:gd name="T44" fmla="*/ 59507 w 479"/>
              <a:gd name="T45" fmla="*/ 71666 h 479"/>
              <a:gd name="T46" fmla="*/ 79193 w 479"/>
              <a:gd name="T47" fmla="*/ 71666 h 479"/>
              <a:gd name="T48" fmla="*/ 110960 w 479"/>
              <a:gd name="T49" fmla="*/ 107725 h 479"/>
              <a:gd name="T50" fmla="*/ 83220 w 479"/>
              <a:gd name="T51" fmla="*/ 131613 h 479"/>
              <a:gd name="T52" fmla="*/ 79193 w 479"/>
              <a:gd name="T53" fmla="*/ 151896 h 479"/>
              <a:gd name="T54" fmla="*/ 79193 w 479"/>
              <a:gd name="T55" fmla="*/ 175785 h 479"/>
              <a:gd name="T56" fmla="*/ 59507 w 479"/>
              <a:gd name="T57" fmla="*/ 155502 h 479"/>
              <a:gd name="T58" fmla="*/ 55480 w 479"/>
              <a:gd name="T59" fmla="*/ 128008 h 479"/>
              <a:gd name="T60" fmla="*/ 39373 w 479"/>
              <a:gd name="T61" fmla="*/ 107725 h 479"/>
              <a:gd name="T62" fmla="*/ 47426 w 479"/>
              <a:gd name="T63" fmla="*/ 83836 h 479"/>
              <a:gd name="T64" fmla="*/ 23713 w 479"/>
              <a:gd name="T65" fmla="*/ 76173 h 479"/>
              <a:gd name="T66" fmla="*/ 94853 w 479"/>
              <a:gd name="T67" fmla="*/ 19832 h 479"/>
              <a:gd name="T68" fmla="*/ 79193 w 479"/>
              <a:gd name="T69" fmla="*/ 195617 h 479"/>
              <a:gd name="T70" fmla="*/ 79193 w 479"/>
              <a:gd name="T71" fmla="*/ 195617 h 479"/>
              <a:gd name="T72" fmla="*/ 91273 w 479"/>
              <a:gd name="T73" fmla="*/ 187504 h 479"/>
              <a:gd name="T74" fmla="*/ 106933 w 479"/>
              <a:gd name="T75" fmla="*/ 183447 h 479"/>
              <a:gd name="T76" fmla="*/ 131093 w 479"/>
              <a:gd name="T77" fmla="*/ 175785 h 479"/>
              <a:gd name="T78" fmla="*/ 158386 w 479"/>
              <a:gd name="T79" fmla="*/ 183447 h 479"/>
              <a:gd name="T80" fmla="*/ 106933 w 479"/>
              <a:gd name="T81" fmla="*/ 199674 h 479"/>
              <a:gd name="T82" fmla="*/ 79193 w 479"/>
              <a:gd name="T83" fmla="*/ 195617 h 479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479" h="479">
                <a:moveTo>
                  <a:pt x="239" y="0"/>
                </a:moveTo>
                <a:lnTo>
                  <a:pt x="239" y="0"/>
                </a:lnTo>
                <a:cubicBezTo>
                  <a:pt x="106" y="0"/>
                  <a:pt x="0" y="106"/>
                  <a:pt x="0" y="239"/>
                </a:cubicBezTo>
                <a:cubicBezTo>
                  <a:pt x="0" y="372"/>
                  <a:pt x="106" y="478"/>
                  <a:pt x="239" y="478"/>
                </a:cubicBezTo>
                <a:cubicBezTo>
                  <a:pt x="372" y="478"/>
                  <a:pt x="478" y="372"/>
                  <a:pt x="478" y="239"/>
                </a:cubicBezTo>
                <a:cubicBezTo>
                  <a:pt x="478" y="106"/>
                  <a:pt x="372" y="0"/>
                  <a:pt x="239" y="0"/>
                </a:cubicBezTo>
                <a:close/>
                <a:moveTo>
                  <a:pt x="443" y="239"/>
                </a:moveTo>
                <a:lnTo>
                  <a:pt x="443" y="239"/>
                </a:lnTo>
                <a:cubicBezTo>
                  <a:pt x="443" y="292"/>
                  <a:pt x="425" y="328"/>
                  <a:pt x="399" y="363"/>
                </a:cubicBezTo>
                <a:cubicBezTo>
                  <a:pt x="390" y="363"/>
                  <a:pt x="381" y="345"/>
                  <a:pt x="390" y="328"/>
                </a:cubicBezTo>
                <a:cubicBezTo>
                  <a:pt x="399" y="310"/>
                  <a:pt x="399" y="275"/>
                  <a:pt x="399" y="257"/>
                </a:cubicBezTo>
                <a:cubicBezTo>
                  <a:pt x="399" y="239"/>
                  <a:pt x="390" y="204"/>
                  <a:pt x="372" y="204"/>
                </a:cubicBezTo>
                <a:cubicBezTo>
                  <a:pt x="346" y="204"/>
                  <a:pt x="337" y="204"/>
                  <a:pt x="319" y="178"/>
                </a:cubicBezTo>
                <a:cubicBezTo>
                  <a:pt x="301" y="124"/>
                  <a:pt x="372" y="115"/>
                  <a:pt x="346" y="88"/>
                </a:cubicBezTo>
                <a:cubicBezTo>
                  <a:pt x="337" y="80"/>
                  <a:pt x="301" y="115"/>
                  <a:pt x="293" y="62"/>
                </a:cubicBezTo>
                <a:lnTo>
                  <a:pt x="301" y="53"/>
                </a:lnTo>
                <a:cubicBezTo>
                  <a:pt x="381" y="80"/>
                  <a:pt x="443" y="150"/>
                  <a:pt x="443" y="239"/>
                </a:cubicBezTo>
                <a:close/>
                <a:moveTo>
                  <a:pt x="212" y="44"/>
                </a:moveTo>
                <a:lnTo>
                  <a:pt x="212" y="44"/>
                </a:lnTo>
                <a:cubicBezTo>
                  <a:pt x="204" y="53"/>
                  <a:pt x="194" y="53"/>
                  <a:pt x="186" y="62"/>
                </a:cubicBezTo>
                <a:cubicBezTo>
                  <a:pt x="168" y="80"/>
                  <a:pt x="159" y="71"/>
                  <a:pt x="150" y="88"/>
                </a:cubicBezTo>
                <a:cubicBezTo>
                  <a:pt x="141" y="106"/>
                  <a:pt x="115" y="124"/>
                  <a:pt x="115" y="133"/>
                </a:cubicBezTo>
                <a:cubicBezTo>
                  <a:pt x="115" y="142"/>
                  <a:pt x="133" y="159"/>
                  <a:pt x="133" y="159"/>
                </a:cubicBezTo>
                <a:cubicBezTo>
                  <a:pt x="141" y="150"/>
                  <a:pt x="159" y="150"/>
                  <a:pt x="177" y="159"/>
                </a:cubicBezTo>
                <a:cubicBezTo>
                  <a:pt x="186" y="159"/>
                  <a:pt x="275" y="169"/>
                  <a:pt x="248" y="239"/>
                </a:cubicBezTo>
                <a:cubicBezTo>
                  <a:pt x="239" y="266"/>
                  <a:pt x="194" y="257"/>
                  <a:pt x="186" y="292"/>
                </a:cubicBezTo>
                <a:cubicBezTo>
                  <a:pt x="186" y="301"/>
                  <a:pt x="186" y="328"/>
                  <a:pt x="177" y="337"/>
                </a:cubicBezTo>
                <a:cubicBezTo>
                  <a:pt x="177" y="345"/>
                  <a:pt x="186" y="390"/>
                  <a:pt x="177" y="390"/>
                </a:cubicBezTo>
                <a:cubicBezTo>
                  <a:pt x="168" y="390"/>
                  <a:pt x="133" y="345"/>
                  <a:pt x="133" y="345"/>
                </a:cubicBezTo>
                <a:cubicBezTo>
                  <a:pt x="133" y="337"/>
                  <a:pt x="124" y="310"/>
                  <a:pt x="124" y="284"/>
                </a:cubicBezTo>
                <a:cubicBezTo>
                  <a:pt x="124" y="266"/>
                  <a:pt x="88" y="266"/>
                  <a:pt x="88" y="239"/>
                </a:cubicBezTo>
                <a:cubicBezTo>
                  <a:pt x="88" y="213"/>
                  <a:pt x="106" y="195"/>
                  <a:pt x="106" y="186"/>
                </a:cubicBezTo>
                <a:cubicBezTo>
                  <a:pt x="97" y="169"/>
                  <a:pt x="62" y="169"/>
                  <a:pt x="53" y="169"/>
                </a:cubicBezTo>
                <a:cubicBezTo>
                  <a:pt x="80" y="97"/>
                  <a:pt x="141" y="53"/>
                  <a:pt x="212" y="44"/>
                </a:cubicBezTo>
                <a:close/>
                <a:moveTo>
                  <a:pt x="177" y="434"/>
                </a:moveTo>
                <a:lnTo>
                  <a:pt x="177" y="434"/>
                </a:lnTo>
                <a:cubicBezTo>
                  <a:pt x="186" y="425"/>
                  <a:pt x="186" y="416"/>
                  <a:pt x="204" y="416"/>
                </a:cubicBezTo>
                <a:cubicBezTo>
                  <a:pt x="212" y="416"/>
                  <a:pt x="221" y="416"/>
                  <a:pt x="239" y="407"/>
                </a:cubicBezTo>
                <a:cubicBezTo>
                  <a:pt x="248" y="407"/>
                  <a:pt x="275" y="398"/>
                  <a:pt x="293" y="390"/>
                </a:cubicBezTo>
                <a:cubicBezTo>
                  <a:pt x="310" y="390"/>
                  <a:pt x="346" y="398"/>
                  <a:pt x="354" y="407"/>
                </a:cubicBezTo>
                <a:cubicBezTo>
                  <a:pt x="319" y="434"/>
                  <a:pt x="284" y="443"/>
                  <a:pt x="239" y="443"/>
                </a:cubicBezTo>
                <a:cubicBezTo>
                  <a:pt x="221" y="443"/>
                  <a:pt x="194" y="443"/>
                  <a:pt x="177" y="43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xmlns:lc="http://schemas.openxmlformats.org/drawingml/2006/lockedCanvas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4C85EF6-6B08-1D36-500C-87998D2D2F06}"/>
              </a:ext>
            </a:extLst>
          </p:cNvPr>
          <p:cNvSpPr txBox="1"/>
          <p:nvPr/>
        </p:nvSpPr>
        <p:spPr>
          <a:xfrm>
            <a:off x="2760723" y="4564305"/>
            <a:ext cx="611505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 smtClean="0">
                <a:solidFill>
                  <a:schemeClr val="bg1"/>
                </a:solidFill>
                <a:latin typeface="Macan"/>
              </a:rPr>
              <a:t>elteka.gr </a:t>
            </a:r>
          </a:p>
          <a:p>
            <a:r>
              <a:rPr lang="en-US" sz="2400" b="1" i="1" dirty="0" smtClean="0">
                <a:solidFill>
                  <a:schemeClr val="bg1"/>
                </a:solidFill>
                <a:latin typeface="Macan"/>
              </a:rPr>
              <a:t>E-mail </a:t>
            </a:r>
            <a:r>
              <a:rPr lang="en-US" sz="2400" b="1" i="1" dirty="0" err="1">
                <a:solidFill>
                  <a:schemeClr val="bg1"/>
                </a:solidFill>
                <a:latin typeface="Macan"/>
              </a:rPr>
              <a:t>hellenictechsmc</a:t>
            </a:r>
            <a:r>
              <a:rPr lang="el-GR" sz="2400" b="1" i="1" dirty="0">
                <a:solidFill>
                  <a:schemeClr val="bg1"/>
                </a:solidFill>
                <a:latin typeface="Macan"/>
              </a:rPr>
              <a:t>@</a:t>
            </a:r>
            <a:r>
              <a:rPr lang="en-US" sz="2400" b="1" i="1" dirty="0" err="1">
                <a:solidFill>
                  <a:schemeClr val="bg1"/>
                </a:solidFill>
                <a:latin typeface="Macan"/>
              </a:rPr>
              <a:t>gmail</a:t>
            </a:r>
            <a:r>
              <a:rPr lang="el-GR" sz="2400" b="1" i="1" dirty="0">
                <a:solidFill>
                  <a:schemeClr val="bg1"/>
                </a:solidFill>
                <a:latin typeface="Macan"/>
              </a:rPr>
              <a:t>.</a:t>
            </a:r>
            <a:r>
              <a:rPr lang="en-US" sz="2400" b="1" i="1" dirty="0">
                <a:solidFill>
                  <a:schemeClr val="bg1"/>
                </a:solidFill>
                <a:latin typeface="Macan"/>
              </a:rPr>
              <a:t>com</a:t>
            </a:r>
          </a:p>
          <a:p>
            <a:endParaRPr lang="en-US" sz="2400" b="1" i="1" dirty="0">
              <a:solidFill>
                <a:schemeClr val="bg1"/>
              </a:solidFill>
              <a:latin typeface="Macan"/>
            </a:endParaRPr>
          </a:p>
          <a:p>
            <a:r>
              <a:rPr lang="el-GR" sz="2000" b="1" i="1" dirty="0" smtClean="0">
                <a:solidFill>
                  <a:schemeClr val="bg1"/>
                </a:solidFill>
                <a:latin typeface="Macan"/>
              </a:rPr>
              <a:t>Υπεύθυνος Επικοινωνίας</a:t>
            </a:r>
          </a:p>
          <a:p>
            <a:r>
              <a:rPr lang="el-GR" sz="2000" b="1" i="1" dirty="0" smtClean="0">
                <a:solidFill>
                  <a:schemeClr val="bg1"/>
                </a:solidFill>
                <a:latin typeface="Macan"/>
              </a:rPr>
              <a:t>Σουλιώτης Σπυρίδων – Μηχανολόγος Μηχανικός</a:t>
            </a:r>
            <a:endParaRPr lang="en-US" sz="2000" b="1" i="1" dirty="0">
              <a:solidFill>
                <a:schemeClr val="bg1"/>
              </a:solidFill>
              <a:latin typeface="Macan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16B45A8-28DD-3433-BAA3-3399C3FA89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55" y="200501"/>
            <a:ext cx="1638192" cy="6006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/>
      <p:bldP spid="3" grpId="0"/>
      <p:bldP spid="5" grpId="0"/>
      <p:bldP spid="6" grpId="0" animBg="1"/>
      <p:bldP spid="12" grpId="0" animBg="1"/>
      <p:bldP spid="13" grpId="0" animBg="1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18051</TotalTime>
  <Words>284</Words>
  <Application>Microsoft Office PowerPoint</Application>
  <PresentationFormat>Widescreen</PresentationFormat>
  <Paragraphs>62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Arial</vt:lpstr>
      <vt:lpstr>Calibri</vt:lpstr>
      <vt:lpstr>Eras Bold ITC</vt:lpstr>
      <vt:lpstr>Inter</vt:lpstr>
      <vt:lpstr>Macan</vt:lpstr>
      <vt:lpstr>Open Sans</vt:lpstr>
      <vt:lpstr>Open Sans SemiBold</vt:lpstr>
      <vt:lpstr>Raleway</vt:lpstr>
      <vt:lpstr>Segoe UI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Bff 3214</dc:creator>
  <cp:lastModifiedBy>Microsoft account</cp:lastModifiedBy>
  <cp:revision>300</cp:revision>
  <dcterms:created xsi:type="dcterms:W3CDTF">2021-04-02T18:21:01Z</dcterms:created>
  <dcterms:modified xsi:type="dcterms:W3CDTF">2024-03-14T14:56:49Z</dcterms:modified>
</cp:coreProperties>
</file>